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slideLayouts/slideLayout76.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Layouts/slideLayout7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9" r:id="rId2"/>
    <p:sldMasterId id="2147483661" r:id="rId3"/>
    <p:sldMasterId id="2147483663" r:id="rId4"/>
    <p:sldMasterId id="2147483665" r:id="rId5"/>
    <p:sldMasterId id="2147483667" r:id="rId6"/>
    <p:sldMasterId id="2147483669" r:id="rId7"/>
  </p:sldMasterIdLst>
  <p:notesMasterIdLst>
    <p:notesMasterId r:id="rId32"/>
  </p:notesMasterIdLst>
  <p:handoutMasterIdLst>
    <p:handoutMasterId r:id="rId33"/>
  </p:handoutMasterIdLst>
  <p:sldIdLst>
    <p:sldId id="261" r:id="rId8"/>
    <p:sldId id="320" r:id="rId9"/>
    <p:sldId id="312" r:id="rId10"/>
    <p:sldId id="287" r:id="rId11"/>
    <p:sldId id="311" r:id="rId12"/>
    <p:sldId id="313" r:id="rId13"/>
    <p:sldId id="271" r:id="rId14"/>
    <p:sldId id="314" r:id="rId15"/>
    <p:sldId id="315" r:id="rId16"/>
    <p:sldId id="292" r:id="rId17"/>
    <p:sldId id="275" r:id="rId18"/>
    <p:sldId id="308" r:id="rId19"/>
    <p:sldId id="316" r:id="rId20"/>
    <p:sldId id="297" r:id="rId21"/>
    <p:sldId id="317" r:id="rId22"/>
    <p:sldId id="294" r:id="rId23"/>
    <p:sldId id="318" r:id="rId24"/>
    <p:sldId id="319" r:id="rId25"/>
    <p:sldId id="277" r:id="rId26"/>
    <p:sldId id="264" r:id="rId27"/>
    <p:sldId id="265" r:id="rId28"/>
    <p:sldId id="309" r:id="rId29"/>
    <p:sldId id="310" r:id="rId30"/>
    <p:sldId id="267" r:id="rId31"/>
  </p:sldIdLst>
  <p:sldSz cx="9144000" cy="6858000" type="screen4x3"/>
  <p:notesSz cx="6797675" cy="992822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B4B"/>
    <a:srgbClr val="6234A4"/>
    <a:srgbClr val="0083BF"/>
    <a:srgbClr val="BABABA"/>
    <a:srgbClr val="828282"/>
    <a:srgbClr val="A0968C"/>
    <a:srgbClr val="766C62"/>
    <a:srgbClr val="FFB4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925" autoAdjust="0"/>
    <p:restoredTop sz="89064" autoAdjust="0"/>
  </p:normalViewPr>
  <p:slideViewPr>
    <p:cSldViewPr snapToGrid="0">
      <p:cViewPr varScale="1">
        <p:scale>
          <a:sx n="97" d="100"/>
          <a:sy n="97" d="100"/>
        </p:scale>
        <p:origin x="-834" y="-102"/>
      </p:cViewPr>
      <p:guideLst>
        <p:guide orient="horz" pos="2160"/>
        <p:guide pos="2880"/>
      </p:guideLst>
    </p:cSldViewPr>
  </p:slideViewPr>
  <p:outlineViewPr>
    <p:cViewPr>
      <p:scale>
        <a:sx n="33" d="100"/>
        <a:sy n="33" d="100"/>
      </p:scale>
      <p:origin x="0" y="5406"/>
    </p:cViewPr>
  </p:outlin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7058" name="Rectangle 2"/>
          <p:cNvSpPr>
            <a:spLocks noGrp="1" noChangeArrowheads="1"/>
          </p:cNvSpPr>
          <p:nvPr>
            <p:ph type="hdr" sz="quarter"/>
          </p:nvPr>
        </p:nvSpPr>
        <p:spPr bwMode="auto">
          <a:xfrm>
            <a:off x="1" y="0"/>
            <a:ext cx="2946443" cy="496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57059" name="Rectangle 3"/>
          <p:cNvSpPr>
            <a:spLocks noGrp="1" noChangeArrowheads="1"/>
          </p:cNvSpPr>
          <p:nvPr>
            <p:ph type="dt" sz="quarter" idx="1"/>
          </p:nvPr>
        </p:nvSpPr>
        <p:spPr bwMode="auto">
          <a:xfrm>
            <a:off x="3849664" y="0"/>
            <a:ext cx="2946443" cy="4967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57060" name="Rectangle 4"/>
          <p:cNvSpPr>
            <a:spLocks noGrp="1" noChangeArrowheads="1"/>
          </p:cNvSpPr>
          <p:nvPr>
            <p:ph type="ftr" sz="quarter" idx="2"/>
          </p:nvPr>
        </p:nvSpPr>
        <p:spPr bwMode="auto">
          <a:xfrm>
            <a:off x="1" y="9429779"/>
            <a:ext cx="2946443" cy="4967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57061" name="Rectangle 5"/>
          <p:cNvSpPr>
            <a:spLocks noGrp="1" noChangeArrowheads="1"/>
          </p:cNvSpPr>
          <p:nvPr>
            <p:ph type="sldNum" sz="quarter" idx="3"/>
          </p:nvPr>
        </p:nvSpPr>
        <p:spPr bwMode="auto">
          <a:xfrm>
            <a:off x="3849664" y="9429779"/>
            <a:ext cx="2946443" cy="49675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8D9FF508-38C3-4DF0-9897-51C6A2E4660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0"/>
            <a:ext cx="2946443" cy="496751"/>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defTabSz="922338">
              <a:defRPr sz="1200"/>
            </a:lvl1pPr>
          </a:lstStyle>
          <a:p>
            <a:pPr>
              <a:defRPr/>
            </a:pPr>
            <a:endParaRPr lang="en-US"/>
          </a:p>
        </p:txBody>
      </p:sp>
      <p:sp>
        <p:nvSpPr>
          <p:cNvPr id="4099" name="Rectangle 3"/>
          <p:cNvSpPr>
            <a:spLocks noGrp="1" noChangeArrowheads="1"/>
          </p:cNvSpPr>
          <p:nvPr>
            <p:ph type="dt" idx="1"/>
          </p:nvPr>
        </p:nvSpPr>
        <p:spPr bwMode="auto">
          <a:xfrm>
            <a:off x="3849664" y="0"/>
            <a:ext cx="2946443" cy="496751"/>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lvl1pPr algn="r" defTabSz="922338">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915988" y="684213"/>
            <a:ext cx="4965700" cy="37242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313619" y="4587735"/>
            <a:ext cx="6225321" cy="4828481"/>
          </a:xfrm>
          <a:prstGeom prst="rect">
            <a:avLst/>
          </a:prstGeom>
          <a:noFill/>
          <a:ln w="9525">
            <a:noFill/>
            <a:miter lim="800000"/>
            <a:headEnd/>
            <a:tailEnd/>
          </a:ln>
          <a:effectLst/>
        </p:spPr>
        <p:txBody>
          <a:bodyPr vert="horz" wrap="square" lIns="92301" tIns="46150" rIns="92301" bIns="4615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9429779"/>
            <a:ext cx="2946443" cy="496751"/>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defTabSz="922338">
              <a:defRPr sz="1200"/>
            </a:lvl1pPr>
          </a:lstStyle>
          <a:p>
            <a:pPr>
              <a:defRPr/>
            </a:pPr>
            <a:endParaRPr lang="en-US"/>
          </a:p>
        </p:txBody>
      </p:sp>
      <p:sp>
        <p:nvSpPr>
          <p:cNvPr id="4103" name="Rectangle 7"/>
          <p:cNvSpPr>
            <a:spLocks noGrp="1" noChangeArrowheads="1"/>
          </p:cNvSpPr>
          <p:nvPr>
            <p:ph type="sldNum" sz="quarter" idx="5"/>
          </p:nvPr>
        </p:nvSpPr>
        <p:spPr bwMode="auto">
          <a:xfrm>
            <a:off x="3849664" y="9429779"/>
            <a:ext cx="2946443" cy="496751"/>
          </a:xfrm>
          <a:prstGeom prst="rect">
            <a:avLst/>
          </a:prstGeom>
          <a:noFill/>
          <a:ln w="9525">
            <a:noFill/>
            <a:miter lim="800000"/>
            <a:headEnd/>
            <a:tailEnd/>
          </a:ln>
          <a:effectLst/>
        </p:spPr>
        <p:txBody>
          <a:bodyPr vert="horz" wrap="square" lIns="92301" tIns="46150" rIns="92301" bIns="46150" numCol="1" anchor="b" anchorCtr="0" compatLnSpc="1">
            <a:prstTxWarp prst="textNoShape">
              <a:avLst/>
            </a:prstTxWarp>
          </a:bodyPr>
          <a:lstStyle>
            <a:lvl1pPr algn="r" defTabSz="922338">
              <a:defRPr sz="1200"/>
            </a:lvl1pPr>
          </a:lstStyle>
          <a:p>
            <a:pPr>
              <a:defRPr/>
            </a:pPr>
            <a:fld id="{4BAD509C-C65B-4B77-8F4A-0087E2B935C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228600" algn="l" rtl="0" eaLnBrk="0" fontAlgn="base" hangingPunct="0">
      <a:spcBef>
        <a:spcPct val="30000"/>
      </a:spcBef>
      <a:spcAft>
        <a:spcPct val="0"/>
      </a:spcAft>
      <a:defRPr sz="1400" kern="1200">
        <a:solidFill>
          <a:schemeClr val="tx1"/>
        </a:solidFill>
        <a:latin typeface="Arial" charset="0"/>
        <a:ea typeface="+mn-ea"/>
        <a:cs typeface="+mn-cs"/>
      </a:defRPr>
    </a:lvl2pPr>
    <a:lvl3pPr marL="457200" algn="l" rtl="0" eaLnBrk="0" fontAlgn="base" hangingPunct="0">
      <a:spcBef>
        <a:spcPct val="30000"/>
      </a:spcBef>
      <a:spcAft>
        <a:spcPct val="0"/>
      </a:spcAft>
      <a:defRPr sz="1400" kern="1200">
        <a:solidFill>
          <a:schemeClr val="tx1"/>
        </a:solidFill>
        <a:latin typeface="Arial" charset="0"/>
        <a:ea typeface="+mn-ea"/>
        <a:cs typeface="+mn-cs"/>
      </a:defRPr>
    </a:lvl3pPr>
    <a:lvl4pPr marL="685800" algn="l" rtl="0" eaLnBrk="0" fontAlgn="base" hangingPunct="0">
      <a:spcBef>
        <a:spcPct val="30000"/>
      </a:spcBef>
      <a:spcAft>
        <a:spcPct val="0"/>
      </a:spcAft>
      <a:defRPr sz="1400" kern="1200">
        <a:solidFill>
          <a:schemeClr val="tx1"/>
        </a:solidFill>
        <a:latin typeface="Arial" charset="0"/>
        <a:ea typeface="+mn-ea"/>
        <a:cs typeface="+mn-cs"/>
      </a:defRPr>
    </a:lvl4pPr>
    <a:lvl5pPr marL="1033463" algn="l" rtl="0" eaLnBrk="0" fontAlgn="base" hangingPunct="0">
      <a:spcBef>
        <a:spcPct val="30000"/>
      </a:spcBef>
      <a:spcAft>
        <a:spcPct val="0"/>
      </a:spcAft>
      <a:defRPr sz="14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BF176ADD-D314-4E5D-BBBE-E29F4C9E606D}" type="slidenum">
              <a:rPr lang="en-US" smtClean="0"/>
              <a:pPr/>
              <a:t>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buFontTx/>
              <a:buChar char="•"/>
            </a:pPr>
            <a:endParaRPr lang="en-US" b="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C005AB-2F16-4277-86FF-08E5608C34D9}"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endParaRPr lang="en-US" dirty="0" smtClean="0"/>
          </a:p>
          <a:p>
            <a:endParaRPr lang="en-US" dirty="0" smtClean="0"/>
          </a:p>
        </p:txBody>
      </p:sp>
      <p:sp>
        <p:nvSpPr>
          <p:cNvPr id="34820" name="Slide Number Placeholder 3"/>
          <p:cNvSpPr>
            <a:spLocks noGrp="1"/>
          </p:cNvSpPr>
          <p:nvPr>
            <p:ph type="sldNum" sz="quarter" idx="5"/>
          </p:nvPr>
        </p:nvSpPr>
        <p:spPr>
          <a:noFill/>
        </p:spPr>
        <p:txBody>
          <a:bodyPr/>
          <a:lstStyle/>
          <a:p>
            <a:fld id="{EAB6FED7-A68C-4D22-AE84-AFD1CC7E4FE6}"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endParaRPr lang="en-US" dirty="0" smtClean="0"/>
          </a:p>
        </p:txBody>
      </p:sp>
      <p:sp>
        <p:nvSpPr>
          <p:cNvPr id="35844" name="Slide Number Placeholder 3"/>
          <p:cNvSpPr>
            <a:spLocks noGrp="1"/>
          </p:cNvSpPr>
          <p:nvPr>
            <p:ph type="sldNum" sz="quarter" idx="5"/>
          </p:nvPr>
        </p:nvSpPr>
        <p:spPr>
          <a:noFill/>
        </p:spPr>
        <p:txBody>
          <a:bodyPr/>
          <a:lstStyle/>
          <a:p>
            <a:fld id="{C0E70B06-CA3D-4273-A0AD-A5DF35761266}"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endParaRPr lang="en-US" smtClean="0"/>
          </a:p>
        </p:txBody>
      </p:sp>
      <p:sp>
        <p:nvSpPr>
          <p:cNvPr id="37892" name="Slide Number Placeholder 3"/>
          <p:cNvSpPr>
            <a:spLocks noGrp="1"/>
          </p:cNvSpPr>
          <p:nvPr>
            <p:ph type="sldNum" sz="quarter" idx="5"/>
          </p:nvPr>
        </p:nvSpPr>
        <p:spPr>
          <a:noFill/>
        </p:spPr>
        <p:txBody>
          <a:bodyPr/>
          <a:lstStyle/>
          <a:p>
            <a:fld id="{EC2956F6-0DD9-4AF9-A0F9-D11D1164A00D}" type="slidenum">
              <a:rPr lang="en-US" smtClean="0"/>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r>
              <a:rPr lang="en-US" smtClean="0"/>
              <a:t>EndNote Web is 1 product, but you get different features in it based on how you set up your access.</a:t>
            </a:r>
          </a:p>
          <a:p>
            <a:endParaRPr lang="en-US" smtClean="0"/>
          </a:p>
          <a:p>
            <a:r>
              <a:rPr lang="en-US" smtClean="0"/>
              <a:t>This table summarizes the differences</a:t>
            </a:r>
            <a:r>
              <a:rPr lang="en-US" smtClean="0">
                <a:sym typeface="Wingdings" pitchFamily="2" charset="2"/>
              </a:rPr>
              <a:t> basically, you get space for 10,000 references with WoK access and previous versions of EndNote.  If you buy EndNote X5, you get more storage space, plus the ability to store PDFs online.</a:t>
            </a:r>
            <a:endParaRPr lang="en-US" smtClean="0"/>
          </a:p>
        </p:txBody>
      </p:sp>
      <p:sp>
        <p:nvSpPr>
          <p:cNvPr id="38916" name="Slide Number Placeholder 3"/>
          <p:cNvSpPr>
            <a:spLocks noGrp="1"/>
          </p:cNvSpPr>
          <p:nvPr>
            <p:ph type="sldNum" sz="quarter" idx="5"/>
          </p:nvPr>
        </p:nvSpPr>
        <p:spPr>
          <a:noFill/>
        </p:spPr>
        <p:txBody>
          <a:bodyPr/>
          <a:lstStyle/>
          <a:p>
            <a:fld id="{F7B1D541-0835-41A6-B9AB-08FA3A051E7F}" type="slidenum">
              <a:rPr lang="en-US" smtClean="0"/>
              <a:pPr/>
              <a:t>22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endParaRPr lang="en-US" dirty="0" smtClean="0"/>
          </a:p>
        </p:txBody>
      </p:sp>
      <p:sp>
        <p:nvSpPr>
          <p:cNvPr id="39940" name="Slide Number Placeholder 3"/>
          <p:cNvSpPr>
            <a:spLocks noGrp="1"/>
          </p:cNvSpPr>
          <p:nvPr>
            <p:ph type="sldNum" sz="quarter" idx="5"/>
          </p:nvPr>
        </p:nvSpPr>
        <p:spPr>
          <a:noFill/>
        </p:spPr>
        <p:txBody>
          <a:bodyPr/>
          <a:lstStyle/>
          <a:p>
            <a:fld id="{555922C5-1C56-472E-B834-BF5567F6545B}"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4"/>
          <p:cNvSpPr>
            <a:spLocks noChangeShapeType="1"/>
          </p:cNvSpPr>
          <p:nvPr/>
        </p:nvSpPr>
        <p:spPr bwMode="auto">
          <a:xfrm>
            <a:off x="355600" y="4321175"/>
            <a:ext cx="84105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p>
        </p:txBody>
      </p:sp>
      <p:pic>
        <p:nvPicPr>
          <p:cNvPr id="5" name="Picture 18" descr="tr_hrz_rgb_pos"/>
          <p:cNvPicPr>
            <a:picLocks noChangeAspect="1" noChangeArrowheads="1"/>
          </p:cNvPicPr>
          <p:nvPr/>
        </p:nvPicPr>
        <p:blipFill>
          <a:blip r:embed="rId2" cstate="print"/>
          <a:srcRect b="20689"/>
          <a:stretch>
            <a:fillRect/>
          </a:stretch>
        </p:blipFill>
        <p:spPr bwMode="auto">
          <a:xfrm>
            <a:off x="6048375" y="5976938"/>
            <a:ext cx="2733675" cy="696912"/>
          </a:xfrm>
          <a:prstGeom prst="rect">
            <a:avLst/>
          </a:prstGeom>
          <a:noFill/>
          <a:ln w="9525">
            <a:noFill/>
            <a:miter lim="800000"/>
            <a:headEnd/>
            <a:tailEnd/>
          </a:ln>
        </p:spPr>
      </p:pic>
      <p:pic>
        <p:nvPicPr>
          <p:cNvPr id="6" name="Picture 11"/>
          <p:cNvPicPr>
            <a:picLocks noChangeAspect="1"/>
          </p:cNvPicPr>
          <p:nvPr userDrawn="1"/>
        </p:nvPicPr>
        <p:blipFill>
          <a:blip r:embed="rId3" cstate="print"/>
          <a:srcRect/>
          <a:stretch>
            <a:fillRect/>
          </a:stretch>
        </p:blipFill>
        <p:spPr bwMode="auto">
          <a:xfrm>
            <a:off x="249238" y="574675"/>
            <a:ext cx="4927600" cy="1200150"/>
          </a:xfrm>
          <a:prstGeom prst="rect">
            <a:avLst/>
          </a:prstGeom>
          <a:noFill/>
          <a:ln w="9525">
            <a:noFill/>
            <a:miter lim="800000"/>
            <a:headEnd/>
            <a:tailEnd/>
          </a:ln>
        </p:spPr>
      </p:pic>
      <p:sp>
        <p:nvSpPr>
          <p:cNvPr id="38914" name="Rectangle 2"/>
          <p:cNvSpPr>
            <a:spLocks noGrp="1" noChangeArrowheads="1"/>
          </p:cNvSpPr>
          <p:nvPr>
            <p:ph type="ctrTitle"/>
          </p:nvPr>
        </p:nvSpPr>
        <p:spPr>
          <a:xfrm>
            <a:off x="361950" y="3448050"/>
            <a:ext cx="8382000" cy="819150"/>
          </a:xfrm>
        </p:spPr>
        <p:txBody>
          <a:bodyPr/>
          <a:lstStyle>
            <a:lvl1pPr>
              <a:defRPr sz="3200"/>
            </a:lvl1pPr>
          </a:lstStyle>
          <a:p>
            <a:r>
              <a:rPr lang="en-US"/>
              <a:t>Click to edit Master title style</a:t>
            </a:r>
          </a:p>
        </p:txBody>
      </p:sp>
      <p:sp>
        <p:nvSpPr>
          <p:cNvPr id="38915" name="Rectangle 3"/>
          <p:cNvSpPr>
            <a:spLocks noGrp="1" noChangeArrowheads="1"/>
          </p:cNvSpPr>
          <p:nvPr>
            <p:ph type="subTitle" idx="1"/>
          </p:nvPr>
        </p:nvSpPr>
        <p:spPr>
          <a:xfrm>
            <a:off x="361950" y="4435475"/>
            <a:ext cx="8382000" cy="1279525"/>
          </a:xfrm>
        </p:spPr>
        <p:txBody>
          <a:bodyPr rIns="0"/>
          <a:lstStyle>
            <a:lvl1pPr marL="0" indent="0">
              <a:lnSpc>
                <a:spcPct val="90000"/>
              </a:lnSpc>
              <a:spcBef>
                <a:spcPct val="0"/>
              </a:spcBef>
              <a:buFontTx/>
              <a:buNone/>
              <a:defRPr sz="18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BC530FD-ED49-46F5-8802-514D2DBCCE8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5250" y="506413"/>
            <a:ext cx="1841500" cy="5589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7575" y="506413"/>
            <a:ext cx="5375275" cy="5589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ACDE8748-8C52-4B3B-A61E-8D7DAEDB052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3" name="Rectangle 3"/>
          <p:cNvSpPr>
            <a:spLocks noChangeArrowheads="1"/>
          </p:cNvSpPr>
          <p:nvPr/>
        </p:nvSpPr>
        <p:spPr bwMode="auto">
          <a:xfrm>
            <a:off x="0" y="0"/>
            <a:ext cx="9144000" cy="6858000"/>
          </a:xfrm>
          <a:prstGeom prst="rect">
            <a:avLst/>
          </a:prstGeom>
          <a:solidFill>
            <a:schemeClr val="tx1"/>
          </a:solidFill>
          <a:ln w="9525">
            <a:noFill/>
            <a:miter lim="800000"/>
            <a:headEnd/>
            <a:tailEnd/>
          </a:ln>
          <a:effectLst/>
        </p:spPr>
        <p:txBody>
          <a:bodyPr wrap="none" anchor="ctr"/>
          <a:lstStyle/>
          <a:p>
            <a:pPr>
              <a:spcBef>
                <a:spcPct val="50000"/>
              </a:spcBef>
              <a:defRPr/>
            </a:pPr>
            <a:endParaRPr lang="en-US"/>
          </a:p>
        </p:txBody>
      </p:sp>
      <p:pic>
        <p:nvPicPr>
          <p:cNvPr id="4" name="Picture 5" descr="hc_DividerBG_purple"/>
          <p:cNvPicPr>
            <a:picLocks noChangeAspect="1" noChangeArrowheads="1"/>
          </p:cNvPicPr>
          <p:nvPr/>
        </p:nvPicPr>
        <p:blipFill>
          <a:blip r:embed="rId2" cstate="print"/>
          <a:srcRect/>
          <a:stretch>
            <a:fillRect/>
          </a:stretch>
        </p:blipFill>
        <p:spPr bwMode="white">
          <a:xfrm>
            <a:off x="0" y="0"/>
            <a:ext cx="9144000" cy="6858000"/>
          </a:xfrm>
          <a:prstGeom prst="rect">
            <a:avLst/>
          </a:prstGeom>
          <a:noFill/>
          <a:ln w="9525">
            <a:noFill/>
            <a:miter lim="800000"/>
            <a:headEnd/>
            <a:tailEnd/>
          </a:ln>
        </p:spPr>
      </p:pic>
      <p:pic>
        <p:nvPicPr>
          <p:cNvPr id="5" name="Picture 11"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a:ln w="9525">
            <a:noFill/>
            <a:miter lim="800000"/>
            <a:headEnd/>
            <a:tailEnd/>
          </a:ln>
        </p:spPr>
      </p:pic>
      <p:sp>
        <p:nvSpPr>
          <p:cNvPr id="477191" name="Rectangle 7"/>
          <p:cNvSpPr>
            <a:spLocks noGrp="1" noChangeArrowheads="1"/>
          </p:cNvSpPr>
          <p:nvPr>
            <p:ph type="ctrTitle"/>
          </p:nvPr>
        </p:nvSpPr>
        <p:spPr>
          <a:xfrm>
            <a:off x="898525" y="1538288"/>
            <a:ext cx="7388225" cy="4035425"/>
          </a:xfrm>
        </p:spPr>
        <p:txBody>
          <a:bodyPr anchor="t"/>
          <a:lstStyle>
            <a:lvl1pPr>
              <a:defRPr sz="4000"/>
            </a:lvl1p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A2C0BABA-6658-41C3-97A7-F6B02DB0BEAF}"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B2FC5853-93E9-4C60-BD41-5C44FB7DC26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0C289441-7920-49C2-A918-91F1FDCD2C08}"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F30B8AAE-0F2D-4B2E-824A-671C266F7BD7}"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29916BEA-CC4C-4268-B1C2-E294D3D267F8}"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807F077B-F787-4770-A5A2-9D8051C11728}"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9D3AC9A-7B20-451E-9612-A20F55AFA588}"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0A199F12-EB3C-451A-8944-0084C919F400}"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C8822183-BB92-4EB4-95B2-30765FBFE3A7}"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51B0F5E0-E113-4D48-89B4-6DACB90B2F38}"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B4B43312-CB19-4031-AF6E-3712DFB145A3}"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a:p>
          </p:txBody>
        </p:sp>
        <p:pic>
          <p:nvPicPr>
            <p:cNvPr id="5" name="Picture 12"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13" descr="hc_DividerGraphBG_purple"/>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479238" name="Rectangle 6"/>
          <p:cNvSpPr>
            <a:spLocks noGrp="1" noChangeArrowheads="1"/>
          </p:cNvSpPr>
          <p:nvPr>
            <p:ph type="ctrTitle"/>
          </p:nvPr>
        </p:nvSpPr>
        <p:spPr>
          <a:xfrm>
            <a:off x="898525" y="1538288"/>
            <a:ext cx="7388225" cy="4035425"/>
          </a:xfrm>
        </p:spPr>
        <p:txBody>
          <a:bodyPr anchor="t"/>
          <a:lstStyle>
            <a:lvl1pPr>
              <a:lnSpc>
                <a:spcPct val="90000"/>
              </a:lnSpc>
              <a:defRPr sz="4000"/>
            </a:lvl1pPr>
          </a:lstStyle>
          <a:p>
            <a:r>
              <a:rPr lang="en-US"/>
              <a:t>Click to edit Master 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852CB5E4-F680-499C-A62B-72258D34AA10}" type="slidenum">
              <a:rPr lang="en-US"/>
              <a:pPr>
                <a:defRPr/>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623E805E-4660-4474-9B14-27E99CD4910F}" type="slidenum">
              <a:rPr lang="en-US"/>
              <a:pPr>
                <a:defRPr/>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32A05705-DB08-40A3-A399-B239CB3E6E24}" type="slidenum">
              <a:rPr lang="en-US"/>
              <a:pPr>
                <a:defRPr/>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E1176B7B-510D-4B11-BF1B-DF37E1F3F517}" type="slidenum">
              <a:rPr lang="en-US"/>
              <a:pPr>
                <a:defRPr/>
              </a:pPr>
              <a:t>‹#›</a:t>
            </a:fld>
            <a:endParaRPr lang="en-US"/>
          </a:p>
        </p:txBody>
      </p:sp>
      <p:sp>
        <p:nvSpPr>
          <p:cNvPr id="8"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BCDE9E49-9F30-4902-AEA2-A27BA237D85B}" type="slidenum">
              <a:rPr lang="en-US"/>
              <a:pPr>
                <a:defRPr/>
              </a:pPr>
              <a:t>‹#›</a:t>
            </a:fld>
            <a:endParaRPr lang="en-US"/>
          </a:p>
        </p:txBody>
      </p:sp>
      <p:sp>
        <p:nvSpPr>
          <p:cNvPr id="4"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1C5D852A-CE36-435E-A83C-1EAD2ED23FF3}" type="slidenum">
              <a:rPr lang="en-US"/>
              <a:pPr>
                <a:defRPr/>
              </a:pPr>
              <a:t>‹#›</a:t>
            </a:fld>
            <a:endParaRPr lang="en-US"/>
          </a:p>
        </p:txBody>
      </p:sp>
      <p:sp>
        <p:nvSpPr>
          <p:cNvPr id="3"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36EA06E8-C643-4F2E-8D51-A440C77F962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970DB52-38AC-41DC-8D12-081881FFE8B7}" type="slidenum">
              <a:rPr lang="en-US"/>
              <a:pPr>
                <a:defRPr/>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E4A80BF-138F-4D76-89B6-9ECD8C2F54F9}" type="slidenum">
              <a:rPr lang="en-US"/>
              <a:pPr>
                <a:defRPr/>
              </a:pPr>
              <a:t>‹#›</a:t>
            </a:fld>
            <a:endParaRPr lang="en-US"/>
          </a:p>
        </p:txBody>
      </p:sp>
      <p:sp>
        <p:nvSpPr>
          <p:cNvPr id="6"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6146929-67D4-4BA1-93F6-03625BBF3301}" type="slidenum">
              <a:rPr lang="en-US"/>
              <a:pPr>
                <a:defRPr/>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5E61E47D-3E3F-4CCE-A316-B1459A9581F2}" type="slidenum">
              <a:rPr lang="en-US"/>
              <a:pPr>
                <a:defRPr/>
              </a:pPr>
              <a:t>‹#›</a:t>
            </a:fld>
            <a:endParaRPr lang="en-US"/>
          </a:p>
        </p:txBody>
      </p:sp>
      <p:sp>
        <p:nvSpPr>
          <p:cNvPr id="5" name="Rectangle 10"/>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3" name="Picture 10" descr="hc_DividerBG_Wgrey"/>
          <p:cNvPicPr>
            <a:picLocks noChangeAspect="1" noChangeArrowheads="1"/>
          </p:cNvPicPr>
          <p:nvPr/>
        </p:nvPicPr>
        <p:blipFill>
          <a:blip r:embed="rId2" cstate="print"/>
          <a:srcRect/>
          <a:stretch>
            <a:fillRect/>
          </a:stretch>
        </p:blipFill>
        <p:spPr bwMode="white">
          <a:xfrm>
            <a:off x="0" y="0"/>
            <a:ext cx="9144000" cy="6858000"/>
          </a:xfrm>
          <a:prstGeom prst="rect">
            <a:avLst/>
          </a:prstGeom>
          <a:noFill/>
          <a:ln w="9525">
            <a:noFill/>
            <a:miter lim="800000"/>
            <a:headEnd/>
            <a:tailEnd/>
          </a:ln>
        </p:spPr>
      </p:pic>
      <p:pic>
        <p:nvPicPr>
          <p:cNvPr id="4" name="Picture 6"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a:ln w="9525">
            <a:noFill/>
            <a:miter lim="800000"/>
            <a:headEnd/>
            <a:tailEnd/>
          </a:ln>
        </p:spPr>
      </p:pic>
      <p:sp>
        <p:nvSpPr>
          <p:cNvPr id="481287" name="Rectangle 7"/>
          <p:cNvSpPr>
            <a:spLocks noGrp="1" noChangeArrowheads="1"/>
          </p:cNvSpPr>
          <p:nvPr>
            <p:ph type="ctrTitle"/>
          </p:nvPr>
        </p:nvSpPr>
        <p:spPr>
          <a:xfrm>
            <a:off x="898525" y="1538288"/>
            <a:ext cx="7388225" cy="4035425"/>
          </a:xfrm>
        </p:spPr>
        <p:txBody>
          <a:bodyPr anchor="t"/>
          <a:lstStyle>
            <a:lvl1pPr>
              <a:defRPr sz="4000"/>
            </a:lvl1pPr>
          </a:lstStyle>
          <a:p>
            <a:r>
              <a:rPr lang="en-US"/>
              <a:t>Click to edit Master 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4E425A1-D0D5-49B8-BD62-407862465E3B}" type="slidenum">
              <a:rPr lang="en-US"/>
              <a:pPr>
                <a:defRPr/>
              </a:pPr>
              <a:t>‹#›</a:t>
            </a:fld>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EA92192B-ED72-4903-88F2-AFBD05781A2C}" type="slidenum">
              <a:rPr lang="en-US"/>
              <a:pPr>
                <a:defRPr/>
              </a:pPr>
              <a:t>‹#›</a:t>
            </a:fld>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910E3348-223F-472C-AB23-FE5F6D0630DA}" type="slidenum">
              <a:rPr lang="en-US"/>
              <a:pPr>
                <a:defRPr/>
              </a:pPr>
              <a:t>‹#›</a:t>
            </a:fld>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0B55C8DF-E1B5-48D4-8B88-BC81DBE6928E}" type="slidenum">
              <a:rPr lang="en-US"/>
              <a:pPr>
                <a:defRPr/>
              </a:pPr>
              <a:t>‹#›</a:t>
            </a:fld>
            <a:endParaRPr lang="en-US"/>
          </a:p>
        </p:txBody>
      </p:sp>
      <p:sp>
        <p:nvSpPr>
          <p:cNvPr id="8"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57B18312-41B9-4D0C-BF00-0843DF8A99B0}" type="slidenum">
              <a:rPr lang="en-US"/>
              <a:pPr>
                <a:defRPr/>
              </a:pPr>
              <a:t>‹#›</a:t>
            </a:fld>
            <a:endParaRPr lang="en-US"/>
          </a:p>
        </p:txBody>
      </p:sp>
      <p:sp>
        <p:nvSpPr>
          <p:cNvPr id="4"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7575" y="1525588"/>
            <a:ext cx="3608388"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78363" y="1525588"/>
            <a:ext cx="3608387"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01D42BD1-EFD5-4E2D-9628-A0D8192EDCBD}"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DDD5205B-DDDF-4D33-B894-C8994EE35834}" type="slidenum">
              <a:rPr lang="en-US"/>
              <a:pPr>
                <a:defRPr/>
              </a:pPr>
              <a:t>‹#›</a:t>
            </a:fld>
            <a:endParaRPr lang="en-US"/>
          </a:p>
        </p:txBody>
      </p:sp>
      <p:sp>
        <p:nvSpPr>
          <p:cNvPr id="3"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F37EC66E-6B55-4BEC-846B-5A698B7C7160}" type="slidenum">
              <a:rPr lang="en-US"/>
              <a:pPr>
                <a:defRPr/>
              </a:pPr>
              <a:t>‹#›</a:t>
            </a:fld>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76A8B977-B98F-4680-AD9C-1520EA59957C}" type="slidenum">
              <a:rPr lang="en-US"/>
              <a:pPr>
                <a:defRPr/>
              </a:pPr>
              <a:t>‹#›</a:t>
            </a:fld>
            <a:endParaRPr lang="en-US"/>
          </a:p>
        </p:txBody>
      </p:sp>
      <p:sp>
        <p:nvSpPr>
          <p:cNvPr id="6"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3F96D85B-6BB8-44FB-807E-3446223B0E91}" type="slidenum">
              <a:rPr lang="en-US"/>
              <a:pPr>
                <a:defRPr/>
              </a:pPr>
              <a:t>‹#›</a:t>
            </a:fld>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19113"/>
            <a:ext cx="1846262" cy="55800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519113"/>
            <a:ext cx="5389563" cy="55800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126E2C74-3076-47C1-8A9A-143632D8726B}" type="slidenum">
              <a:rPr lang="en-US"/>
              <a:pPr>
                <a:defRPr/>
              </a:pPr>
              <a:t>‹#›</a:t>
            </a:fld>
            <a:endParaRPr lang="en-US"/>
          </a:p>
        </p:txBody>
      </p:sp>
      <p:sp>
        <p:nvSpPr>
          <p:cNvPr id="5" name="Rectangle 23"/>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a:p>
          </p:txBody>
        </p:sp>
        <p:pic>
          <p:nvPicPr>
            <p:cNvPr id="5" name="Picture 12"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9" descr="hc_DividerGraphBG_Wgrey"/>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483334" name="Rectangle 6"/>
          <p:cNvSpPr>
            <a:spLocks noGrp="1" noChangeArrowheads="1"/>
          </p:cNvSpPr>
          <p:nvPr>
            <p:ph type="ctrTitle"/>
          </p:nvPr>
        </p:nvSpPr>
        <p:spPr>
          <a:xfrm>
            <a:off x="898525" y="1679575"/>
            <a:ext cx="7388225" cy="4035425"/>
          </a:xfrm>
        </p:spPr>
        <p:txBody>
          <a:bodyPr anchor="t"/>
          <a:lstStyle>
            <a:lvl1pPr>
              <a:defRPr sz="4000"/>
            </a:lvl1pPr>
          </a:lstStyle>
          <a:p>
            <a:r>
              <a:rPr lang="en-US"/>
              <a:t>Click to edit Master 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6B7996BC-4AA5-4684-8C50-C431D29DD5E9}" type="slidenum">
              <a:rPr lang="en-US"/>
              <a:pPr>
                <a:defRPr/>
              </a:pPr>
              <a:t>‹#›</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666AAEF9-3FEA-45BE-ACD5-DD5E682566A2}" type="slidenum">
              <a:rPr lang="en-US"/>
              <a:pPr>
                <a:defRPr/>
              </a:pPr>
              <a:t>‹#›</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147BF78E-5763-4DE9-8529-5282317388D5}" type="slidenum">
              <a:rPr lang="en-US"/>
              <a:pPr>
                <a:defRPr/>
              </a:pPr>
              <a:t>‹#›</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808AFCA3-717F-440E-8564-5B740DFA6582}" type="slidenum">
              <a:rPr lang="en-US"/>
              <a:pPr>
                <a:defRPr/>
              </a:pPr>
              <a:t>‹#›</a:t>
            </a:fld>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BE2023F-8EEA-4924-9BD1-9BDBB9C5D766}"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72304EBB-A74F-4065-A278-C291C88B041E}" type="slidenum">
              <a:rPr lang="en-US"/>
              <a:pPr>
                <a:defRPr/>
              </a:pPr>
              <a:t>‹#›</a:t>
            </a:fld>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8218C502-926D-4652-AD60-D9D7AB5F1755}" type="slidenum">
              <a:rPr lang="en-US"/>
              <a:pPr>
                <a:defRPr/>
              </a:pPr>
              <a:t>‹#›</a:t>
            </a:fld>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1673172E-D16F-4477-81CA-314225F1C0F7}" type="slidenum">
              <a:rPr lang="en-US"/>
              <a:pPr>
                <a:defRPr/>
              </a:pPr>
              <a:t>‹#›</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911DEDBF-FD5C-406B-8A3D-90A82615D020}" type="slidenum">
              <a:rPr lang="en-US"/>
              <a:pPr>
                <a:defRPr/>
              </a:pPr>
              <a:t>‹#›</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BAC89C20-3160-468A-ABBE-196DC43B999B}" type="slidenum">
              <a:rPr lang="en-US"/>
              <a:pPr>
                <a:defRPr/>
              </a:pPr>
              <a:t>‹#›</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493713"/>
            <a:ext cx="1846262" cy="56054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493713"/>
            <a:ext cx="5389563" cy="56054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8F7C3435-7D76-4D87-8286-3AB799202110}" type="slidenum">
              <a:rPr lang="en-US"/>
              <a:pPr>
                <a:defRPr/>
              </a:pPr>
              <a:t>‹#›</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pic>
        <p:nvPicPr>
          <p:cNvPr id="3" name="Picture 10" descr="hc_DividerBG_Cgrey"/>
          <p:cNvPicPr>
            <a:picLocks noChangeAspect="1" noChangeArrowheads="1"/>
          </p:cNvPicPr>
          <p:nvPr/>
        </p:nvPicPr>
        <p:blipFill>
          <a:blip r:embed="rId2" cstate="print"/>
          <a:srcRect/>
          <a:stretch>
            <a:fillRect/>
          </a:stretch>
        </p:blipFill>
        <p:spPr bwMode="hidden">
          <a:xfrm>
            <a:off x="0" y="0"/>
            <a:ext cx="9144000" cy="6858000"/>
          </a:xfrm>
          <a:prstGeom prst="rect">
            <a:avLst/>
          </a:prstGeom>
          <a:noFill/>
          <a:ln w="9525">
            <a:noFill/>
            <a:miter lim="800000"/>
            <a:headEnd/>
            <a:tailEnd/>
          </a:ln>
        </p:spPr>
      </p:pic>
      <p:pic>
        <p:nvPicPr>
          <p:cNvPr id="4" name="Picture 6" descr="hc_Divider_TransLogo"/>
          <p:cNvPicPr>
            <a:picLocks noChangeAspect="1" noChangeArrowheads="1"/>
          </p:cNvPicPr>
          <p:nvPr/>
        </p:nvPicPr>
        <p:blipFill>
          <a:blip r:embed="rId3" cstate="print"/>
          <a:srcRect/>
          <a:stretch>
            <a:fillRect/>
          </a:stretch>
        </p:blipFill>
        <p:spPr bwMode="black">
          <a:xfrm>
            <a:off x="384175" y="6324600"/>
            <a:ext cx="1630363" cy="361950"/>
          </a:xfrm>
          <a:prstGeom prst="rect">
            <a:avLst/>
          </a:prstGeom>
          <a:noFill/>
          <a:ln w="9525">
            <a:noFill/>
            <a:miter lim="800000"/>
            <a:headEnd/>
            <a:tailEnd/>
          </a:ln>
        </p:spPr>
      </p:pic>
      <p:sp>
        <p:nvSpPr>
          <p:cNvPr id="485383" name="Rectangle 7"/>
          <p:cNvSpPr>
            <a:spLocks noGrp="1" noChangeArrowheads="1"/>
          </p:cNvSpPr>
          <p:nvPr>
            <p:ph type="ctrTitle"/>
          </p:nvPr>
        </p:nvSpPr>
        <p:spPr>
          <a:xfrm>
            <a:off x="898525" y="1538288"/>
            <a:ext cx="7388225" cy="4035425"/>
          </a:xfrm>
        </p:spPr>
        <p:txBody>
          <a:bodyPr anchor="t"/>
          <a:lstStyle>
            <a:lvl1pPr>
              <a:defRPr sz="4000"/>
            </a:lvl1pPr>
          </a:lstStyle>
          <a:p>
            <a:r>
              <a:rPr lang="en-US"/>
              <a:t>Click to edit Master 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BADB455-B115-4BA9-AA85-BBD4377D166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913A4546-2259-41CA-80AD-8CF264E5B222}"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160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160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C9BB17D6-5673-406F-81B8-217EF0850CE2}"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3D77D7DC-027C-4FB6-8DAF-FB9E4027D796}"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4D93C2DD-9BC9-49DD-A9C7-B8F447786D58}" type="slidenum">
              <a:rPr lang="en-US"/>
              <a:pPr>
                <a:defRPr/>
              </a:pPr>
              <a:t>‹#›</a:t>
            </a:fld>
            <a:endParaRPr lang="en-US"/>
          </a:p>
        </p:txBody>
      </p:sp>
      <p:sp>
        <p:nvSpPr>
          <p:cNvPr id="8"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E9885CF7-02AD-4964-9D14-BEABDA7938FC}" type="slidenum">
              <a:rPr lang="en-US"/>
              <a:pPr>
                <a:defRPr/>
              </a:pPr>
              <a:t>‹#›</a:t>
            </a:fld>
            <a:endParaRPr lang="en-US"/>
          </a:p>
        </p:txBody>
      </p:sp>
      <p:sp>
        <p:nvSpPr>
          <p:cNvPr id="4"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5005C3DC-A984-484A-BE6F-6F113E0DC9FF}" type="slidenum">
              <a:rPr lang="en-US"/>
              <a:pPr>
                <a:defRPr/>
              </a:pPr>
              <a:t>‹#›</a:t>
            </a:fld>
            <a:endParaRPr lang="en-US"/>
          </a:p>
        </p:txBody>
      </p:sp>
      <p:sp>
        <p:nvSpPr>
          <p:cNvPr id="3"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968D49C-E0D4-4983-B6D1-DFBCEE6D97B1}"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8D29DF92-0C4E-4153-AF07-49677E093DB5}" type="slidenum">
              <a:rPr lang="en-US"/>
              <a:pPr>
                <a:defRPr/>
              </a:pPr>
              <a:t>‹#›</a:t>
            </a:fld>
            <a:endParaRPr lang="en-US"/>
          </a:p>
        </p:txBody>
      </p:sp>
      <p:sp>
        <p:nvSpPr>
          <p:cNvPr id="6"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2E80CB5B-7AC7-47D2-95F9-8A17084944EF}"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487363"/>
            <a:ext cx="1846262" cy="5599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487363"/>
            <a:ext cx="5389563"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FF6FDECE-2521-4A5E-ADB6-BDD8D959DDDF}" type="slidenum">
              <a:rPr lang="en-US"/>
              <a:pPr>
                <a:defRPr/>
              </a:pPr>
              <a:t>‹#›</a:t>
            </a:fld>
            <a:endParaRPr lang="en-US"/>
          </a:p>
        </p:txBody>
      </p:sp>
      <p:sp>
        <p:nvSpPr>
          <p:cNvPr id="5" name="Rectangle 11"/>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grpSp>
        <p:nvGrpSpPr>
          <p:cNvPr id="3" name="Group 2"/>
          <p:cNvGrpSpPr>
            <a:grpSpLocks/>
          </p:cNvGrpSpPr>
          <p:nvPr/>
        </p:nvGrpSpPr>
        <p:grpSpPr bwMode="auto">
          <a:xfrm>
            <a:off x="0" y="0"/>
            <a:ext cx="9144000" cy="6861175"/>
            <a:chOff x="0" y="0"/>
            <a:chExt cx="5760" cy="4322"/>
          </a:xfrm>
        </p:grpSpPr>
        <p:sp>
          <p:nvSpPr>
            <p:cNvPr id="4"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a:p>
          </p:txBody>
        </p:sp>
        <p:pic>
          <p:nvPicPr>
            <p:cNvPr id="5" name="Picture 12" descr="TR_SlideLogo_BW600"/>
            <p:cNvPicPr>
              <a:picLocks noChangeAspect="1" noChangeArrowheads="1"/>
            </p:cNvPicPr>
            <p:nvPr userDrawn="1"/>
          </p:nvPicPr>
          <p:blipFill>
            <a:blip r:embed="rId2"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6" name="Picture 9" descr="hc_DividerGraphBG_Cgrey"/>
          <p:cNvPicPr>
            <a:picLocks noChangeAspect="1" noChangeArrowheads="1"/>
          </p:cNvPicPr>
          <p:nvPr/>
        </p:nvPicPr>
        <p:blipFill>
          <a:blip r:embed="rId3" cstate="print"/>
          <a:srcRect/>
          <a:stretch>
            <a:fillRect/>
          </a:stretch>
        </p:blipFill>
        <p:spPr bwMode="ltGray">
          <a:xfrm>
            <a:off x="0" y="0"/>
            <a:ext cx="9144000" cy="6858000"/>
          </a:xfrm>
          <a:prstGeom prst="rect">
            <a:avLst/>
          </a:prstGeom>
          <a:noFill/>
          <a:ln w="9525">
            <a:noFill/>
            <a:miter lim="800000"/>
            <a:headEnd/>
            <a:tailEnd/>
          </a:ln>
        </p:spPr>
      </p:pic>
      <p:sp>
        <p:nvSpPr>
          <p:cNvPr id="487430" name="Rectangle 6"/>
          <p:cNvSpPr>
            <a:spLocks noGrp="1" noChangeArrowheads="1"/>
          </p:cNvSpPr>
          <p:nvPr>
            <p:ph type="ctrTitle"/>
          </p:nvPr>
        </p:nvSpPr>
        <p:spPr>
          <a:xfrm>
            <a:off x="898525" y="1538288"/>
            <a:ext cx="7388225" cy="4035425"/>
          </a:xfrm>
        </p:spPr>
        <p:txBody>
          <a:bodyPr anchor="t"/>
          <a:lstStyle>
            <a:lvl1pPr>
              <a:defRPr sz="4000"/>
            </a:lvl1pPr>
          </a:lstStyle>
          <a:p>
            <a:r>
              <a:rPr lang="en-US"/>
              <a:t>Click to edit Master 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565D266-1855-4B19-BE4F-276309CBA6EE}" type="slidenum">
              <a:rPr lang="en-US"/>
              <a:pPr>
                <a:defRPr/>
              </a:pPr>
              <a:t>‹#›</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B5992BB9-5ADE-4353-8FF7-E497199A5F55}" type="slidenum">
              <a:rPr lang="en-US"/>
              <a:pPr>
                <a:defRPr/>
              </a:pPr>
              <a:t>‹#›</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F35FCF2F-746F-47B1-90A9-122D3B7B0FAE}"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8525" y="1528763"/>
            <a:ext cx="3617913"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8838" y="1528763"/>
            <a:ext cx="3617912"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A8BE07F0-FEA0-4EAB-A6E0-A3531756C2F6}" type="slidenum">
              <a:rPr lang="en-US"/>
              <a:pPr>
                <a:defRPr/>
              </a:pPr>
              <a:t>‹#›</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53CE7F61-8A85-49E1-94C7-20BC2CE1F99A}" type="slidenum">
              <a:rPr lang="en-US"/>
              <a:pPr>
                <a:defRPr/>
              </a:pPr>
              <a:t>‹#›</a:t>
            </a:fld>
            <a:endParaRPr lang="en-US"/>
          </a:p>
        </p:txBody>
      </p:sp>
      <p:sp>
        <p:nvSpPr>
          <p:cNvPr id="8"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50F03F62-18F0-4A43-BC5A-2A356D7AE08B}" type="slidenum">
              <a:rPr lang="en-US"/>
              <a:pPr>
                <a:defRPr/>
              </a:pPr>
              <a:t>‹#›</a:t>
            </a:fld>
            <a:endParaRPr lang="en-US"/>
          </a:p>
        </p:txBody>
      </p:sp>
      <p:sp>
        <p:nvSpPr>
          <p:cNvPr id="4"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A96938EE-7B0F-420A-9D7E-07316DCBFFB4}" type="slidenum">
              <a:rPr lang="en-US"/>
              <a:pPr>
                <a:defRPr/>
              </a:pPr>
              <a:t>‹#›</a:t>
            </a:fld>
            <a:endParaRPr lang="en-US"/>
          </a:p>
        </p:txBody>
      </p:sp>
      <p:sp>
        <p:nvSpPr>
          <p:cNvPr id="3"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E7FE3C88-148C-4107-8A39-6ED54822E74A}" type="slidenum">
              <a:rPr lang="en-US"/>
              <a:pPr>
                <a:defRPr/>
              </a:pPr>
              <a:t>‹#›</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437ED0B8-3836-4E4E-B834-34B71E2018A3}" type="slidenum">
              <a:rPr lang="en-US"/>
              <a:pPr>
                <a:defRPr/>
              </a:pPr>
              <a:t>‹#›</a:t>
            </a:fld>
            <a:endParaRPr lang="en-US"/>
          </a:p>
        </p:txBody>
      </p:sp>
      <p:sp>
        <p:nvSpPr>
          <p:cNvPr id="6"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4530C8A-0F54-4382-834A-C00F632BBADF}" type="slidenum">
              <a:rPr lang="en-US"/>
              <a:pPr>
                <a:defRPr/>
              </a:pPr>
              <a:t>‹#›</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0488" y="500063"/>
            <a:ext cx="1846262" cy="5599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8525" y="500063"/>
            <a:ext cx="5389563" cy="5599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EAF86BBB-000F-43FF-B47F-2F6E578A2BA4}" type="slidenum">
              <a:rPr lang="en-US"/>
              <a:pPr>
                <a:defRPr/>
              </a:pPr>
              <a:t>‹#›</a:t>
            </a:fld>
            <a:endParaRPr lang="en-US"/>
          </a:p>
        </p:txBody>
      </p:sp>
      <p:sp>
        <p:nvSpPr>
          <p:cNvPr id="5" name="Rectangle 1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DFF33157-60A8-4430-8763-B30C9A60BE7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C09694DF-F870-405D-8C2A-F9D41A78AB9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6.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6.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9.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1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909" name="Text Box 21"/>
          <p:cNvSpPr txBox="1">
            <a:spLocks noChangeArrowheads="1"/>
          </p:cNvSpPr>
          <p:nvPr/>
        </p:nvSpPr>
        <p:spPr bwMode="auto">
          <a:xfrm>
            <a:off x="336550" y="1530350"/>
            <a:ext cx="2162175" cy="457200"/>
          </a:xfrm>
          <a:prstGeom prst="rect">
            <a:avLst/>
          </a:prstGeom>
          <a:noFill/>
          <a:ln w="9525">
            <a:noFill/>
            <a:miter lim="800000"/>
            <a:headEnd/>
            <a:tailEnd/>
          </a:ln>
          <a:effectLst/>
        </p:spPr>
        <p:txBody>
          <a:bodyPr>
            <a:spAutoFit/>
          </a:bodyPr>
          <a:lstStyle/>
          <a:p>
            <a:pPr marL="228600" indent="-228600">
              <a:spcBef>
                <a:spcPct val="50000"/>
              </a:spcBef>
              <a:buClr>
                <a:schemeClr val="tx2"/>
              </a:buClr>
              <a:buFontTx/>
              <a:buChar char="•"/>
              <a:defRPr/>
            </a:pPr>
            <a:endParaRPr lang="en-US"/>
          </a:p>
        </p:txBody>
      </p:sp>
      <p:pic>
        <p:nvPicPr>
          <p:cNvPr id="1027" name="Picture 18" descr="TR_SlideLogo_BW600"/>
          <p:cNvPicPr>
            <a:picLocks noChangeAspect="1" noChangeArrowheads="1"/>
          </p:cNvPicPr>
          <p:nvPr/>
        </p:nvPicPr>
        <p:blipFill>
          <a:blip r:embed="rId13" cstate="print"/>
          <a:srcRect/>
          <a:stretch>
            <a:fillRect/>
          </a:stretch>
        </p:blipFill>
        <p:spPr bwMode="auto">
          <a:xfrm>
            <a:off x="371475" y="6323013"/>
            <a:ext cx="1652588" cy="536575"/>
          </a:xfrm>
          <a:prstGeom prst="rect">
            <a:avLst/>
          </a:prstGeom>
          <a:noFill/>
          <a:ln w="9525">
            <a:noFill/>
            <a:miter lim="800000"/>
            <a:headEnd/>
            <a:tailEnd/>
          </a:ln>
        </p:spPr>
      </p:pic>
      <p:sp>
        <p:nvSpPr>
          <p:cNvPr id="37893" name="Rectangle 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bg1"/>
                </a:solidFill>
              </a:defRPr>
            </a:lvl1pPr>
          </a:lstStyle>
          <a:p>
            <a:pPr>
              <a:defRPr/>
            </a:pPr>
            <a:endParaRPr lang="en-US"/>
          </a:p>
        </p:txBody>
      </p:sp>
      <p:sp>
        <p:nvSpPr>
          <p:cNvPr id="37894" name="Rectangle 6"/>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20F744AC-CCCA-4F56-A055-5E27810FD047}" type="slidenum">
              <a:rPr lang="en-US"/>
              <a:pPr>
                <a:defRPr/>
              </a:pPr>
              <a:t>‹#›</a:t>
            </a:fld>
            <a:endParaRPr lang="en-US"/>
          </a:p>
        </p:txBody>
      </p:sp>
      <p:sp>
        <p:nvSpPr>
          <p:cNvPr id="1030" name="Rectangle 14"/>
          <p:cNvSpPr>
            <a:spLocks noGrp="1" noChangeArrowheads="1"/>
          </p:cNvSpPr>
          <p:nvPr>
            <p:ph type="title"/>
          </p:nvPr>
        </p:nvSpPr>
        <p:spPr bwMode="auto">
          <a:xfrm>
            <a:off x="917575" y="506413"/>
            <a:ext cx="7369175" cy="8366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1031" name="Rectangle 15"/>
          <p:cNvSpPr>
            <a:spLocks noGrp="1" noChangeArrowheads="1"/>
          </p:cNvSpPr>
          <p:nvPr>
            <p:ph type="body" idx="1"/>
          </p:nvPr>
        </p:nvSpPr>
        <p:spPr bwMode="auto">
          <a:xfrm>
            <a:off x="917575" y="1525588"/>
            <a:ext cx="736917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2" name="Picture 17" descr="slideMaster_Logo600"/>
          <p:cNvPicPr>
            <a:picLocks noChangeAspect="1" noChangeArrowheads="1"/>
          </p:cNvPicPr>
          <p:nvPr/>
        </p:nvPicPr>
        <p:blipFill>
          <a:blip r:embed="rId14" cstate="print"/>
          <a:srcRect/>
          <a:stretch>
            <a:fillRect/>
          </a:stretch>
        </p:blipFill>
        <p:spPr bwMode="hidden">
          <a:xfrm>
            <a:off x="371475" y="6323013"/>
            <a:ext cx="1644650" cy="528637"/>
          </a:xfrm>
          <a:prstGeom prst="rect">
            <a:avLst/>
          </a:prstGeom>
          <a:noFill/>
          <a:ln w="9525">
            <a:noFill/>
            <a:miter lim="800000"/>
            <a:headEnd/>
            <a:tailEnd/>
          </a:ln>
        </p:spPr>
      </p:pic>
      <p:sp>
        <p:nvSpPr>
          <p:cNvPr id="37907" name="Line 19"/>
          <p:cNvSpPr>
            <a:spLocks noChangeShapeType="1"/>
          </p:cNvSpPr>
          <p:nvPr/>
        </p:nvSpPr>
        <p:spPr bwMode="auto">
          <a:xfrm>
            <a:off x="917575" y="1365250"/>
            <a:ext cx="736917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p>
        </p:txBody>
      </p:sp>
    </p:spTree>
  </p:cSld>
  <p:clrMap bg1="lt1" tx1="dk1" bg2="lt2" tx2="dk2" accent1="accent1" accent2="accent2" accent3="accent3" accent4="accent4" accent5="accent5" accent6="accent6" hlink="hlink" folHlink="folHlink"/>
  <p:sldLayoutIdLst>
    <p:sldLayoutId id="2147487539" r:id="rId1"/>
    <p:sldLayoutId id="2147487469" r:id="rId2"/>
    <p:sldLayoutId id="2147487470" r:id="rId3"/>
    <p:sldLayoutId id="2147487471" r:id="rId4"/>
    <p:sldLayoutId id="2147487472" r:id="rId5"/>
    <p:sldLayoutId id="2147487473" r:id="rId6"/>
    <p:sldLayoutId id="2147487474" r:id="rId7"/>
    <p:sldLayoutId id="2147487475" r:id="rId8"/>
    <p:sldLayoutId id="2147487476" r:id="rId9"/>
    <p:sldLayoutId id="2147487477" r:id="rId10"/>
    <p:sldLayoutId id="2147487478" r:id="rId11"/>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lr>
          <a:schemeClr val="tx2"/>
        </a:buClr>
        <a:buChar char="•"/>
        <a:defRPr sz="2400">
          <a:solidFill>
            <a:schemeClr val="tx1"/>
          </a:solidFill>
          <a:latin typeface="+mn-lt"/>
          <a:ea typeface="+mn-ea"/>
          <a:cs typeface="+mn-cs"/>
        </a:defRPr>
      </a:lvl1pPr>
      <a:lvl2pPr marL="628650" indent="-285750" algn="l" rtl="0" eaLnBrk="0" fontAlgn="base" hangingPunct="0">
        <a:spcBef>
          <a:spcPct val="30000"/>
        </a:spcBef>
        <a:spcAft>
          <a:spcPct val="0"/>
        </a:spcAft>
        <a:buClr>
          <a:schemeClr val="tx2"/>
        </a:buClr>
        <a:buFont typeface="Arial" charset="0"/>
        <a:buChar char="–"/>
        <a:defRPr sz="2000">
          <a:solidFill>
            <a:schemeClr val="tx1"/>
          </a:solidFill>
          <a:latin typeface="+mn-lt"/>
        </a:defRPr>
      </a:lvl2pPr>
      <a:lvl3pPr marL="914400" indent="-171450" algn="l" rtl="0" eaLnBrk="0" fontAlgn="base" hangingPunct="0">
        <a:spcBef>
          <a:spcPct val="25000"/>
        </a:spcBef>
        <a:spcAft>
          <a:spcPct val="0"/>
        </a:spcAft>
        <a:buClr>
          <a:schemeClr val="tx2"/>
        </a:buClr>
        <a:buChar char="•"/>
        <a:defRPr sz="2400">
          <a:solidFill>
            <a:schemeClr val="tx1"/>
          </a:solidFill>
          <a:latin typeface="+mn-lt"/>
        </a:defRPr>
      </a:lvl3pPr>
      <a:lvl4pPr marL="1257300" indent="-228600" algn="l" rtl="0" eaLnBrk="0" fontAlgn="base" hangingPunct="0">
        <a:spcBef>
          <a:spcPct val="20000"/>
        </a:spcBef>
        <a:spcAft>
          <a:spcPct val="0"/>
        </a:spcAft>
        <a:buClr>
          <a:schemeClr val="tx2"/>
        </a:buClr>
        <a:buFont typeface="Arial" charset="0"/>
        <a:buChar char="–"/>
        <a:defRPr sz="1600">
          <a:solidFill>
            <a:schemeClr val="tx1"/>
          </a:solidFill>
          <a:latin typeface="+mn-lt"/>
        </a:defRPr>
      </a:lvl4pPr>
      <a:lvl5pPr marL="1485900" indent="-114300" algn="l" rtl="0" eaLnBrk="0" fontAlgn="base" hangingPunct="0">
        <a:spcBef>
          <a:spcPct val="20000"/>
        </a:spcBef>
        <a:spcAft>
          <a:spcPct val="0"/>
        </a:spcAft>
        <a:buClr>
          <a:schemeClr val="tx2"/>
        </a:buClr>
        <a:buChar char="•"/>
        <a:defRPr sz="1400">
          <a:solidFill>
            <a:schemeClr val="tx1"/>
          </a:solidFill>
          <a:latin typeface="+mn-lt"/>
        </a:defRPr>
      </a:lvl5pPr>
      <a:lvl6pPr marL="1943100" indent="-114300" algn="l" rtl="0" fontAlgn="base">
        <a:spcBef>
          <a:spcPct val="20000"/>
        </a:spcBef>
        <a:spcAft>
          <a:spcPct val="0"/>
        </a:spcAft>
        <a:buClr>
          <a:schemeClr val="tx2"/>
        </a:buClr>
        <a:buChar char="•"/>
        <a:defRPr sz="1400">
          <a:solidFill>
            <a:schemeClr val="tx1"/>
          </a:solidFill>
          <a:latin typeface="+mn-lt"/>
        </a:defRPr>
      </a:lvl6pPr>
      <a:lvl7pPr marL="2400300" indent="-114300" algn="l" rtl="0" fontAlgn="base">
        <a:spcBef>
          <a:spcPct val="20000"/>
        </a:spcBef>
        <a:spcAft>
          <a:spcPct val="0"/>
        </a:spcAft>
        <a:buClr>
          <a:schemeClr val="tx2"/>
        </a:buClr>
        <a:buChar char="•"/>
        <a:defRPr sz="1400">
          <a:solidFill>
            <a:schemeClr val="tx1"/>
          </a:solidFill>
          <a:latin typeface="+mn-lt"/>
        </a:defRPr>
      </a:lvl7pPr>
      <a:lvl8pPr marL="2857500" indent="-114300" algn="l" rtl="0" fontAlgn="base">
        <a:spcBef>
          <a:spcPct val="20000"/>
        </a:spcBef>
        <a:spcAft>
          <a:spcPct val="0"/>
        </a:spcAft>
        <a:buClr>
          <a:schemeClr val="tx2"/>
        </a:buClr>
        <a:buChar char="•"/>
        <a:defRPr sz="1400">
          <a:solidFill>
            <a:schemeClr val="tx1"/>
          </a:solidFill>
          <a:latin typeface="+mn-lt"/>
        </a:defRPr>
      </a:lvl8pPr>
      <a:lvl9pPr marL="3314700" indent="-114300" algn="l" rtl="0" fontAlgn="base">
        <a:spcBef>
          <a:spcPct val="20000"/>
        </a:spcBef>
        <a:spcAft>
          <a:spcPct val="0"/>
        </a:spcAft>
        <a:buClr>
          <a:schemeClr val="tx2"/>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61175"/>
            <a:chOff x="0" y="0"/>
            <a:chExt cx="5760" cy="4322"/>
          </a:xfrm>
        </p:grpSpPr>
        <p:sp>
          <p:nvSpPr>
            <p:cNvPr id="476163"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a:p>
          </p:txBody>
        </p:sp>
        <p:pic>
          <p:nvPicPr>
            <p:cNvPr id="2059"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2051" name="Picture 5" descr="hc_DividerBG_purple"/>
          <p:cNvPicPr>
            <a:picLocks noChangeAspect="1" noChangeArrowheads="1"/>
          </p:cNvPicPr>
          <p:nvPr/>
        </p:nvPicPr>
        <p:blipFill>
          <a:blip r:embed="rId14" cstate="print"/>
          <a:srcRect/>
          <a:stretch>
            <a:fillRect/>
          </a:stretch>
        </p:blipFill>
        <p:spPr bwMode="white">
          <a:xfrm>
            <a:off x="0" y="0"/>
            <a:ext cx="9144000" cy="6858000"/>
          </a:xfrm>
          <a:prstGeom prst="rect">
            <a:avLst/>
          </a:prstGeom>
          <a:noFill/>
          <a:ln w="9525">
            <a:noFill/>
            <a:miter lim="800000"/>
            <a:headEnd/>
            <a:tailEnd/>
          </a:ln>
        </p:spPr>
      </p:pic>
      <p:pic>
        <p:nvPicPr>
          <p:cNvPr id="2052" name="Picture 6" descr="hc_Divider_TransLogo"/>
          <p:cNvPicPr>
            <a:picLocks noChangeAspect="1" noChangeArrowheads="1"/>
          </p:cNvPicPr>
          <p:nvPr/>
        </p:nvPicPr>
        <p:blipFill>
          <a:blip r:embed="rId15" cstate="print"/>
          <a:srcRect/>
          <a:stretch>
            <a:fillRect/>
          </a:stretch>
        </p:blipFill>
        <p:spPr bwMode="black">
          <a:xfrm>
            <a:off x="384175" y="6324600"/>
            <a:ext cx="1630363" cy="361950"/>
          </a:xfrm>
          <a:prstGeom prst="rect">
            <a:avLst/>
          </a:prstGeom>
          <a:noFill/>
          <a:ln w="9525">
            <a:noFill/>
            <a:miter lim="800000"/>
            <a:headEnd/>
            <a:tailEnd/>
          </a:ln>
        </p:spPr>
      </p:pic>
      <p:sp>
        <p:nvSpPr>
          <p:cNvPr id="476169" name="Rectangle 9"/>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2"/>
                </a:solidFill>
              </a:defRPr>
            </a:lvl1pPr>
          </a:lstStyle>
          <a:p>
            <a:pPr>
              <a:defRPr/>
            </a:pPr>
            <a:fld id="{986A1B33-9019-4EE6-A81C-5BDC733B92E8}" type="slidenum">
              <a:rPr lang="en-US"/>
              <a:pPr>
                <a:defRPr/>
              </a:pPr>
              <a:t>‹#›</a:t>
            </a:fld>
            <a:endParaRPr lang="en-US"/>
          </a:p>
        </p:txBody>
      </p:sp>
      <p:sp>
        <p:nvSpPr>
          <p:cNvPr id="476171" name="Rectangle 11"/>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lvl1pPr>
          </a:lstStyle>
          <a:p>
            <a:pPr>
              <a:defRPr/>
            </a:pPr>
            <a:endParaRPr lang="en-US"/>
          </a:p>
        </p:txBody>
      </p:sp>
      <p:sp>
        <p:nvSpPr>
          <p:cNvPr id="2055" name="Rectangle 13"/>
          <p:cNvSpPr>
            <a:spLocks noGrp="1" noChangeArrowheads="1"/>
          </p:cNvSpPr>
          <p:nvPr>
            <p:ph type="title"/>
          </p:nvPr>
        </p:nvSpPr>
        <p:spPr bwMode="auto">
          <a:xfrm>
            <a:off x="898525" y="519113"/>
            <a:ext cx="7388225" cy="81121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2056" name="Rectangle 14"/>
          <p:cNvSpPr>
            <a:spLocks noGrp="1" noChangeArrowheads="1"/>
          </p:cNvSpPr>
          <p:nvPr>
            <p:ph type="body" idx="1"/>
          </p:nvPr>
        </p:nvSpPr>
        <p:spPr bwMode="auto">
          <a:xfrm>
            <a:off x="898525" y="1528763"/>
            <a:ext cx="738822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6175" name="Line 15"/>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p>
        </p:txBody>
      </p:sp>
    </p:spTree>
  </p:cSld>
  <p:clrMap bg1="dk2" tx1="lt1" bg2="dk1" tx2="lt2" accent1="accent1" accent2="accent2" accent3="accent3" accent4="accent4" accent5="accent5" accent6="accent6" hlink="hlink" folHlink="folHlink"/>
  <p:sldLayoutIdLst>
    <p:sldLayoutId id="2147487540" r:id="rId1"/>
    <p:sldLayoutId id="2147487479" r:id="rId2"/>
    <p:sldLayoutId id="2147487480" r:id="rId3"/>
    <p:sldLayoutId id="2147487481" r:id="rId4"/>
    <p:sldLayoutId id="2147487482" r:id="rId5"/>
    <p:sldLayoutId id="2147487483" r:id="rId6"/>
    <p:sldLayoutId id="2147487484" r:id="rId7"/>
    <p:sldLayoutId id="2147487485" r:id="rId8"/>
    <p:sldLayoutId id="2147487486" r:id="rId9"/>
    <p:sldLayoutId id="2147487487" r:id="rId10"/>
    <p:sldLayoutId id="2147487488" r:id="rId11"/>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defTabSz="800100" rtl="0" eaLnBrk="0" fontAlgn="base" hangingPunct="0">
        <a:spcBef>
          <a:spcPct val="50000"/>
        </a:spcBef>
        <a:spcAft>
          <a:spcPct val="0"/>
        </a:spcAft>
        <a:buChar char="•"/>
        <a:defRPr sz="2400">
          <a:solidFill>
            <a:schemeClr val="tx1"/>
          </a:solidFill>
          <a:latin typeface="+mn-lt"/>
          <a:ea typeface="+mn-ea"/>
          <a:cs typeface="+mn-cs"/>
        </a:defRPr>
      </a:lvl1pPr>
      <a:lvl2pPr marL="628650" indent="-285750" algn="l" defTabSz="800100" rtl="0" eaLnBrk="0" fontAlgn="base" hangingPunct="0">
        <a:spcBef>
          <a:spcPct val="30000"/>
        </a:spcBef>
        <a:spcAft>
          <a:spcPct val="0"/>
        </a:spcAft>
        <a:buFont typeface="Arial" charset="0"/>
        <a:buChar char="–"/>
        <a:defRPr sz="2000">
          <a:solidFill>
            <a:schemeClr val="tx1"/>
          </a:solidFill>
          <a:latin typeface="+mn-lt"/>
        </a:defRPr>
      </a:lvl2pPr>
      <a:lvl3pPr marL="971550" indent="-228600" algn="l" defTabSz="800100" rtl="0" eaLnBrk="0" fontAlgn="base" hangingPunct="0">
        <a:spcBef>
          <a:spcPct val="25000"/>
        </a:spcBef>
        <a:spcAft>
          <a:spcPct val="0"/>
        </a:spcAft>
        <a:buChar char="•"/>
        <a:defRPr sz="2400">
          <a:solidFill>
            <a:schemeClr val="tx1"/>
          </a:solidFill>
          <a:latin typeface="+mn-lt"/>
        </a:defRPr>
      </a:lvl3pPr>
      <a:lvl4pPr marL="1314450" indent="-228600" algn="l" defTabSz="800100" rtl="0" eaLnBrk="0" fontAlgn="base" hangingPunct="0">
        <a:spcBef>
          <a:spcPct val="25000"/>
        </a:spcBef>
        <a:spcAft>
          <a:spcPct val="0"/>
        </a:spcAft>
        <a:buFont typeface="Arial" charset="0"/>
        <a:buChar char="–"/>
        <a:defRPr sz="1600">
          <a:solidFill>
            <a:schemeClr val="tx1"/>
          </a:solidFill>
          <a:latin typeface="+mn-lt"/>
        </a:defRPr>
      </a:lvl4pPr>
      <a:lvl5pPr marL="1600200" indent="-171450" algn="l" defTabSz="800100" rtl="0" eaLnBrk="0" fontAlgn="base" hangingPunct="0">
        <a:spcBef>
          <a:spcPct val="20000"/>
        </a:spcBef>
        <a:spcAft>
          <a:spcPct val="0"/>
        </a:spcAft>
        <a:buChar char="•"/>
        <a:defRPr sz="1400">
          <a:solidFill>
            <a:schemeClr val="tx1"/>
          </a:solidFill>
          <a:latin typeface="+mn-lt"/>
        </a:defRPr>
      </a:lvl5pPr>
      <a:lvl6pPr marL="2057400" indent="-171450" algn="l" defTabSz="800100" rtl="0" fontAlgn="base">
        <a:spcBef>
          <a:spcPct val="20000"/>
        </a:spcBef>
        <a:spcAft>
          <a:spcPct val="0"/>
        </a:spcAft>
        <a:buChar char="•"/>
        <a:defRPr sz="1400">
          <a:solidFill>
            <a:schemeClr val="tx1"/>
          </a:solidFill>
          <a:latin typeface="+mn-lt"/>
        </a:defRPr>
      </a:lvl6pPr>
      <a:lvl7pPr marL="2514600" indent="-171450" algn="l" defTabSz="800100" rtl="0" fontAlgn="base">
        <a:spcBef>
          <a:spcPct val="20000"/>
        </a:spcBef>
        <a:spcAft>
          <a:spcPct val="0"/>
        </a:spcAft>
        <a:buChar char="•"/>
        <a:defRPr sz="1400">
          <a:solidFill>
            <a:schemeClr val="tx1"/>
          </a:solidFill>
          <a:latin typeface="+mn-lt"/>
        </a:defRPr>
      </a:lvl7pPr>
      <a:lvl8pPr marL="2971800" indent="-171450" algn="l" defTabSz="800100" rtl="0" fontAlgn="base">
        <a:spcBef>
          <a:spcPct val="20000"/>
        </a:spcBef>
        <a:spcAft>
          <a:spcPct val="0"/>
        </a:spcAft>
        <a:buChar char="•"/>
        <a:defRPr sz="1400">
          <a:solidFill>
            <a:schemeClr val="tx1"/>
          </a:solidFill>
          <a:latin typeface="+mn-lt"/>
        </a:defRPr>
      </a:lvl8pPr>
      <a:lvl9pPr marL="3429000" indent="-171450" algn="l" defTabSz="800100"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61175"/>
            <a:chOff x="0" y="0"/>
            <a:chExt cx="5760" cy="4322"/>
          </a:xfrm>
        </p:grpSpPr>
        <p:sp>
          <p:nvSpPr>
            <p:cNvPr id="478211"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a:p>
          </p:txBody>
        </p:sp>
        <p:pic>
          <p:nvPicPr>
            <p:cNvPr id="3082"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3075" name="Picture 5" descr="hc_DividerGraphBG_purple"/>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a:ln w="9525">
            <a:noFill/>
            <a:miter lim="800000"/>
            <a:headEnd/>
            <a:tailEnd/>
          </a:ln>
        </p:spPr>
      </p:pic>
      <p:sp>
        <p:nvSpPr>
          <p:cNvPr id="478216"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2"/>
                </a:solidFill>
              </a:defRPr>
            </a:lvl1pPr>
          </a:lstStyle>
          <a:p>
            <a:pPr>
              <a:defRPr/>
            </a:pPr>
            <a:fld id="{7BA1343D-DD00-40B8-8988-8B6B895D1DF3}" type="slidenum">
              <a:rPr lang="en-US"/>
              <a:pPr>
                <a:defRPr/>
              </a:pPr>
              <a:t>‹#›</a:t>
            </a:fld>
            <a:endParaRPr lang="en-US"/>
          </a:p>
        </p:txBody>
      </p:sp>
      <p:sp>
        <p:nvSpPr>
          <p:cNvPr id="478218" name="Rectangle 10"/>
          <p:cNvSpPr>
            <a:spLocks noGrp="1" noChangeArrowheads="1"/>
          </p:cNvSpPr>
          <p:nvPr>
            <p:ph type="ftr" sz="quarter" idx="3"/>
          </p:nvPr>
        </p:nvSpPr>
        <p:spPr bwMode="auto">
          <a:xfrm>
            <a:off x="3124200" y="640080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solidFill>
                  <a:schemeClr val="tx2"/>
                </a:solidFill>
              </a:defRPr>
            </a:lvl1pPr>
          </a:lstStyle>
          <a:p>
            <a:pPr>
              <a:defRPr/>
            </a:pPr>
            <a:endParaRPr lang="en-US"/>
          </a:p>
        </p:txBody>
      </p:sp>
      <p:sp>
        <p:nvSpPr>
          <p:cNvPr id="3078" name="Rectangle 11"/>
          <p:cNvSpPr>
            <a:spLocks noGrp="1" noChangeArrowheads="1"/>
          </p:cNvSpPr>
          <p:nvPr>
            <p:ph type="title"/>
          </p:nvPr>
        </p:nvSpPr>
        <p:spPr bwMode="auto">
          <a:xfrm>
            <a:off x="898525" y="519113"/>
            <a:ext cx="7388225" cy="8048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3079" name="Rectangle 12"/>
          <p:cNvSpPr>
            <a:spLocks noGrp="1" noChangeArrowheads="1"/>
          </p:cNvSpPr>
          <p:nvPr>
            <p:ph type="body" idx="1"/>
          </p:nvPr>
        </p:nvSpPr>
        <p:spPr bwMode="auto">
          <a:xfrm>
            <a:off x="898525" y="1528763"/>
            <a:ext cx="7388225" cy="4570412"/>
          </a:xfrm>
          <a:prstGeom prst="rect">
            <a:avLst/>
          </a:prstGeom>
          <a:noFill/>
          <a:ln w="9525">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8221" name="Line 13"/>
          <p:cNvSpPr>
            <a:spLocks noChangeShapeType="1"/>
          </p:cNvSpPr>
          <p:nvPr/>
        </p:nvSpPr>
        <p:spPr bwMode="auto">
          <a:xfrm>
            <a:off x="896938" y="1368425"/>
            <a:ext cx="7348537"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p>
        </p:txBody>
      </p:sp>
    </p:spTree>
  </p:cSld>
  <p:clrMap bg1="dk2" tx1="lt1" bg2="dk1" tx2="lt2" accent1="accent1" accent2="accent2" accent3="accent3" accent4="accent4" accent5="accent5" accent6="accent6" hlink="hlink" folHlink="folHlink"/>
  <p:sldLayoutIdLst>
    <p:sldLayoutId id="2147487541" r:id="rId1"/>
    <p:sldLayoutId id="2147487489" r:id="rId2"/>
    <p:sldLayoutId id="2147487490" r:id="rId3"/>
    <p:sldLayoutId id="2147487491" r:id="rId4"/>
    <p:sldLayoutId id="2147487492" r:id="rId5"/>
    <p:sldLayoutId id="2147487493" r:id="rId6"/>
    <p:sldLayoutId id="2147487494" r:id="rId7"/>
    <p:sldLayoutId id="2147487495" r:id="rId8"/>
    <p:sldLayoutId id="2147487496" r:id="rId9"/>
    <p:sldLayoutId id="2147487497" r:id="rId10"/>
    <p:sldLayoutId id="2147487498" r:id="rId11"/>
  </p:sldLayoutIdLst>
  <p:hf hdr="0" ftr="0" dt="0"/>
  <p:txStyles>
    <p:titleStyle>
      <a:lvl1pPr algn="l" rtl="0" eaLnBrk="0" fontAlgn="base" hangingPunct="0">
        <a:lnSpc>
          <a:spcPts val="2600"/>
        </a:lnSpc>
        <a:spcBef>
          <a:spcPct val="0"/>
        </a:spcBef>
        <a:spcAft>
          <a:spcPct val="0"/>
        </a:spcAft>
        <a:defRPr sz="2600">
          <a:solidFill>
            <a:schemeClr val="tx2"/>
          </a:solidFill>
          <a:latin typeface="+mj-lt"/>
          <a:ea typeface="+mj-ea"/>
          <a:cs typeface="+mj-cs"/>
        </a:defRPr>
      </a:lvl1pPr>
      <a:lvl2pPr algn="l" rtl="0" eaLnBrk="0" fontAlgn="base" hangingPunct="0">
        <a:lnSpc>
          <a:spcPts val="2600"/>
        </a:lnSpc>
        <a:spcBef>
          <a:spcPct val="0"/>
        </a:spcBef>
        <a:spcAft>
          <a:spcPct val="0"/>
        </a:spcAft>
        <a:defRPr sz="2600">
          <a:solidFill>
            <a:schemeClr val="tx2"/>
          </a:solidFill>
          <a:latin typeface="Arial" charset="0"/>
        </a:defRPr>
      </a:lvl2pPr>
      <a:lvl3pPr algn="l" rtl="0" eaLnBrk="0" fontAlgn="base" hangingPunct="0">
        <a:lnSpc>
          <a:spcPts val="2600"/>
        </a:lnSpc>
        <a:spcBef>
          <a:spcPct val="0"/>
        </a:spcBef>
        <a:spcAft>
          <a:spcPct val="0"/>
        </a:spcAft>
        <a:defRPr sz="2600">
          <a:solidFill>
            <a:schemeClr val="tx2"/>
          </a:solidFill>
          <a:latin typeface="Arial" charset="0"/>
        </a:defRPr>
      </a:lvl3pPr>
      <a:lvl4pPr algn="l" rtl="0" eaLnBrk="0" fontAlgn="base" hangingPunct="0">
        <a:lnSpc>
          <a:spcPts val="2600"/>
        </a:lnSpc>
        <a:spcBef>
          <a:spcPct val="0"/>
        </a:spcBef>
        <a:spcAft>
          <a:spcPct val="0"/>
        </a:spcAft>
        <a:defRPr sz="2600">
          <a:solidFill>
            <a:schemeClr val="tx2"/>
          </a:solidFill>
          <a:latin typeface="Arial" charset="0"/>
        </a:defRPr>
      </a:lvl4pPr>
      <a:lvl5pPr algn="l" rtl="0" eaLnBrk="0" fontAlgn="base" hangingPunct="0">
        <a:lnSpc>
          <a:spcPts val="2600"/>
        </a:lnSpc>
        <a:spcBef>
          <a:spcPct val="0"/>
        </a:spcBef>
        <a:spcAft>
          <a:spcPct val="0"/>
        </a:spcAft>
        <a:defRPr sz="2600">
          <a:solidFill>
            <a:schemeClr val="tx2"/>
          </a:solidFill>
          <a:latin typeface="Arial" charset="0"/>
        </a:defRPr>
      </a:lvl5pPr>
      <a:lvl6pPr marL="457200" algn="l" rtl="0" fontAlgn="base">
        <a:lnSpc>
          <a:spcPts val="2600"/>
        </a:lnSpc>
        <a:spcBef>
          <a:spcPct val="0"/>
        </a:spcBef>
        <a:spcAft>
          <a:spcPct val="0"/>
        </a:spcAft>
        <a:defRPr sz="2600">
          <a:solidFill>
            <a:schemeClr val="tx2"/>
          </a:solidFill>
          <a:latin typeface="Arial" charset="0"/>
        </a:defRPr>
      </a:lvl6pPr>
      <a:lvl7pPr marL="914400" algn="l" rtl="0" fontAlgn="base">
        <a:lnSpc>
          <a:spcPts val="2600"/>
        </a:lnSpc>
        <a:spcBef>
          <a:spcPct val="0"/>
        </a:spcBef>
        <a:spcAft>
          <a:spcPct val="0"/>
        </a:spcAft>
        <a:defRPr sz="2600">
          <a:solidFill>
            <a:schemeClr val="tx2"/>
          </a:solidFill>
          <a:latin typeface="Arial" charset="0"/>
        </a:defRPr>
      </a:lvl7pPr>
      <a:lvl8pPr marL="1371600" algn="l" rtl="0" fontAlgn="base">
        <a:lnSpc>
          <a:spcPts val="2600"/>
        </a:lnSpc>
        <a:spcBef>
          <a:spcPct val="0"/>
        </a:spcBef>
        <a:spcAft>
          <a:spcPct val="0"/>
        </a:spcAft>
        <a:defRPr sz="2600">
          <a:solidFill>
            <a:schemeClr val="tx2"/>
          </a:solidFill>
          <a:latin typeface="Arial" charset="0"/>
        </a:defRPr>
      </a:lvl8pPr>
      <a:lvl9pPr marL="1828800" algn="l" rtl="0" fontAlgn="base">
        <a:lnSpc>
          <a:spcPts val="26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sz="2400">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61175"/>
            <a:chOff x="0" y="0"/>
            <a:chExt cx="5760" cy="4322"/>
          </a:xfrm>
        </p:grpSpPr>
        <p:sp>
          <p:nvSpPr>
            <p:cNvPr id="480259"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a:p>
          </p:txBody>
        </p:sp>
        <p:pic>
          <p:nvPicPr>
            <p:cNvPr id="4107"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4099" name="Picture 12" descr="hc_DividerBG_Wgrey"/>
          <p:cNvPicPr>
            <a:picLocks noChangeAspect="1" noChangeArrowheads="1"/>
          </p:cNvPicPr>
          <p:nvPr/>
        </p:nvPicPr>
        <p:blipFill>
          <a:blip r:embed="rId14" cstate="print"/>
          <a:srcRect/>
          <a:stretch>
            <a:fillRect/>
          </a:stretch>
        </p:blipFill>
        <p:spPr bwMode="white">
          <a:xfrm>
            <a:off x="0" y="0"/>
            <a:ext cx="9144000" cy="6858000"/>
          </a:xfrm>
          <a:prstGeom prst="rect">
            <a:avLst/>
          </a:prstGeom>
          <a:noFill/>
          <a:ln w="9525">
            <a:noFill/>
            <a:miter lim="800000"/>
            <a:headEnd/>
            <a:tailEnd/>
          </a:ln>
        </p:spPr>
      </p:pic>
      <p:sp>
        <p:nvSpPr>
          <p:cNvPr id="480265" name="Rectangle 9"/>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2"/>
                </a:solidFill>
              </a:defRPr>
            </a:lvl1pPr>
          </a:lstStyle>
          <a:p>
            <a:pPr>
              <a:defRPr/>
            </a:pPr>
            <a:fld id="{D33DF7AE-5A1B-4D52-B4CA-7EC48DF3A256}" type="slidenum">
              <a:rPr lang="en-US"/>
              <a:pPr>
                <a:defRPr/>
              </a:pPr>
              <a:t>‹#›</a:t>
            </a:fld>
            <a:endParaRPr lang="en-US"/>
          </a:p>
        </p:txBody>
      </p:sp>
      <p:sp>
        <p:nvSpPr>
          <p:cNvPr id="4101" name="Rectangle 14"/>
          <p:cNvSpPr>
            <a:spLocks noGrp="1" noChangeArrowheads="1"/>
          </p:cNvSpPr>
          <p:nvPr>
            <p:ph type="title"/>
          </p:nvPr>
        </p:nvSpPr>
        <p:spPr bwMode="auto">
          <a:xfrm>
            <a:off x="898525" y="519113"/>
            <a:ext cx="7388225" cy="8175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4102" name="Rectangle 15"/>
          <p:cNvSpPr>
            <a:spLocks noGrp="1" noChangeArrowheads="1"/>
          </p:cNvSpPr>
          <p:nvPr>
            <p:ph type="body" idx="1"/>
          </p:nvPr>
        </p:nvSpPr>
        <p:spPr bwMode="auto">
          <a:xfrm>
            <a:off x="898525" y="1528763"/>
            <a:ext cx="7388225" cy="4570412"/>
          </a:xfrm>
          <a:prstGeom prst="rect">
            <a:avLst/>
          </a:prstGeom>
          <a:noFill/>
          <a:ln w="9525" algn="ctr">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0272" name="Line 16"/>
          <p:cNvSpPr>
            <a:spLocks noChangeShapeType="1"/>
          </p:cNvSpPr>
          <p:nvPr/>
        </p:nvSpPr>
        <p:spPr bwMode="auto">
          <a:xfrm flipV="1">
            <a:off x="898525" y="1368425"/>
            <a:ext cx="7388225" cy="3175"/>
          </a:xfrm>
          <a:prstGeom prst="line">
            <a:avLst/>
          </a:prstGeom>
          <a:noFill/>
          <a:ln w="24130" cap="rnd">
            <a:solidFill>
              <a:schemeClr val="tx1"/>
            </a:solidFill>
            <a:prstDash val="sysDot"/>
            <a:round/>
            <a:headEnd/>
            <a:tailEnd/>
          </a:ln>
          <a:effectLst/>
        </p:spPr>
        <p:txBody>
          <a:bodyPr/>
          <a:lstStyle/>
          <a:p>
            <a:pPr>
              <a:spcBef>
                <a:spcPct val="50000"/>
              </a:spcBef>
              <a:defRPr/>
            </a:pPr>
            <a:endParaRPr lang="en-US"/>
          </a:p>
        </p:txBody>
      </p:sp>
      <p:pic>
        <p:nvPicPr>
          <p:cNvPr id="4104" name="Picture 6" descr="hc_Divider_TransLogo"/>
          <p:cNvPicPr>
            <a:picLocks noChangeAspect="1" noChangeArrowheads="1"/>
          </p:cNvPicPr>
          <p:nvPr/>
        </p:nvPicPr>
        <p:blipFill>
          <a:blip r:embed="rId15" cstate="print"/>
          <a:srcRect/>
          <a:stretch>
            <a:fillRect/>
          </a:stretch>
        </p:blipFill>
        <p:spPr bwMode="black">
          <a:xfrm>
            <a:off x="384175" y="6324600"/>
            <a:ext cx="1630363" cy="361950"/>
          </a:xfrm>
          <a:prstGeom prst="rect">
            <a:avLst/>
          </a:prstGeom>
          <a:noFill/>
          <a:ln w="9525">
            <a:noFill/>
            <a:miter lim="800000"/>
            <a:headEnd/>
            <a:tailEnd/>
          </a:ln>
        </p:spPr>
      </p:pic>
      <p:sp>
        <p:nvSpPr>
          <p:cNvPr id="480279" name="Rectangle 23"/>
          <p:cNvSpPr>
            <a:spLocks noGrp="1" noChangeArrowheads="1"/>
          </p:cNvSpPr>
          <p:nvPr>
            <p:ph type="ftr" sz="quarter" idx="3"/>
          </p:nvPr>
        </p:nvSpPr>
        <p:spPr bwMode="auto">
          <a:xfrm>
            <a:off x="3124200" y="6397625"/>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7542" r:id="rId1"/>
    <p:sldLayoutId id="2147487499" r:id="rId2"/>
    <p:sldLayoutId id="2147487500" r:id="rId3"/>
    <p:sldLayoutId id="2147487501" r:id="rId4"/>
    <p:sldLayoutId id="2147487502" r:id="rId5"/>
    <p:sldLayoutId id="2147487503" r:id="rId6"/>
    <p:sldLayoutId id="2147487504" r:id="rId7"/>
    <p:sldLayoutId id="2147487505" r:id="rId8"/>
    <p:sldLayoutId id="2147487506" r:id="rId9"/>
    <p:sldLayoutId id="2147487507" r:id="rId10"/>
    <p:sldLayoutId id="2147487508" r:id="rId11"/>
  </p:sldLayoutIdLst>
  <p:hf hdr="0" ftr="0" dt="0"/>
  <p:txStyles>
    <p:titleStyle>
      <a:lvl1pPr algn="l" rtl="0" eaLnBrk="0" fontAlgn="base" hangingPunct="0">
        <a:lnSpc>
          <a:spcPct val="90000"/>
        </a:lnSpc>
        <a:spcBef>
          <a:spcPct val="0"/>
        </a:spcBef>
        <a:spcAft>
          <a:spcPct val="0"/>
        </a:spcAft>
        <a:defRPr sz="2800">
          <a:solidFill>
            <a:schemeClr val="tx2"/>
          </a:solidFill>
          <a:latin typeface="+mj-lt"/>
          <a:ea typeface="+mj-ea"/>
          <a:cs typeface="+mj-cs"/>
        </a:defRPr>
      </a:lvl1pPr>
      <a:lvl2pPr algn="l" rtl="0" eaLnBrk="0" fontAlgn="base" hangingPunct="0">
        <a:lnSpc>
          <a:spcPct val="90000"/>
        </a:lnSpc>
        <a:spcBef>
          <a:spcPct val="0"/>
        </a:spcBef>
        <a:spcAft>
          <a:spcPct val="0"/>
        </a:spcAft>
        <a:defRPr sz="2800">
          <a:solidFill>
            <a:schemeClr val="tx2"/>
          </a:solidFill>
          <a:latin typeface="Arial" charset="0"/>
        </a:defRPr>
      </a:lvl2pPr>
      <a:lvl3pPr algn="l" rtl="0" eaLnBrk="0" fontAlgn="base" hangingPunct="0">
        <a:lnSpc>
          <a:spcPct val="90000"/>
        </a:lnSpc>
        <a:spcBef>
          <a:spcPct val="0"/>
        </a:spcBef>
        <a:spcAft>
          <a:spcPct val="0"/>
        </a:spcAft>
        <a:defRPr sz="2800">
          <a:solidFill>
            <a:schemeClr val="tx2"/>
          </a:solidFill>
          <a:latin typeface="Arial" charset="0"/>
        </a:defRPr>
      </a:lvl3pPr>
      <a:lvl4pPr algn="l" rtl="0" eaLnBrk="0" fontAlgn="base" hangingPunct="0">
        <a:lnSpc>
          <a:spcPct val="90000"/>
        </a:lnSpc>
        <a:spcBef>
          <a:spcPct val="0"/>
        </a:spcBef>
        <a:spcAft>
          <a:spcPct val="0"/>
        </a:spcAft>
        <a:defRPr sz="2800">
          <a:solidFill>
            <a:schemeClr val="tx2"/>
          </a:solidFill>
          <a:latin typeface="Arial" charset="0"/>
        </a:defRPr>
      </a:lvl4pPr>
      <a:lvl5pPr algn="l" rtl="0" eaLnBrk="0" fontAlgn="base" hangingPunct="0">
        <a:lnSpc>
          <a:spcPct val="90000"/>
        </a:lnSpc>
        <a:spcBef>
          <a:spcPct val="0"/>
        </a:spcBef>
        <a:spcAft>
          <a:spcPct val="0"/>
        </a:spcAft>
        <a:defRPr sz="2800">
          <a:solidFill>
            <a:schemeClr val="tx2"/>
          </a:solidFill>
          <a:latin typeface="Arial" charset="0"/>
        </a:defRPr>
      </a:lvl5pPr>
      <a:lvl6pPr marL="457200" algn="l" rtl="0" fontAlgn="base">
        <a:lnSpc>
          <a:spcPct val="90000"/>
        </a:lnSpc>
        <a:spcBef>
          <a:spcPct val="0"/>
        </a:spcBef>
        <a:spcAft>
          <a:spcPct val="0"/>
        </a:spcAft>
        <a:defRPr sz="2800">
          <a:solidFill>
            <a:schemeClr val="tx2"/>
          </a:solidFill>
          <a:latin typeface="Arial" charset="0"/>
        </a:defRPr>
      </a:lvl6pPr>
      <a:lvl7pPr marL="914400" algn="l" rtl="0" fontAlgn="base">
        <a:lnSpc>
          <a:spcPct val="90000"/>
        </a:lnSpc>
        <a:spcBef>
          <a:spcPct val="0"/>
        </a:spcBef>
        <a:spcAft>
          <a:spcPct val="0"/>
        </a:spcAft>
        <a:defRPr sz="2800">
          <a:solidFill>
            <a:schemeClr val="tx2"/>
          </a:solidFill>
          <a:latin typeface="Arial" charset="0"/>
        </a:defRPr>
      </a:lvl7pPr>
      <a:lvl8pPr marL="1371600" algn="l" rtl="0" fontAlgn="base">
        <a:lnSpc>
          <a:spcPct val="90000"/>
        </a:lnSpc>
        <a:spcBef>
          <a:spcPct val="0"/>
        </a:spcBef>
        <a:spcAft>
          <a:spcPct val="0"/>
        </a:spcAft>
        <a:defRPr sz="2800">
          <a:solidFill>
            <a:schemeClr val="tx2"/>
          </a:solidFill>
          <a:latin typeface="Arial" charset="0"/>
        </a:defRPr>
      </a:lvl8pPr>
      <a:lvl9pPr marL="1828800" algn="l" rtl="0" fontAlgn="base">
        <a:lnSpc>
          <a:spcPct val="90000"/>
        </a:lnSpc>
        <a:spcBef>
          <a:spcPct val="0"/>
        </a:spcBef>
        <a:spcAft>
          <a:spcPct val="0"/>
        </a:spcAft>
        <a:defRPr sz="28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sz="2400">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9144000" cy="6861175"/>
            <a:chOff x="0" y="0"/>
            <a:chExt cx="5760" cy="4322"/>
          </a:xfrm>
        </p:grpSpPr>
        <p:sp>
          <p:nvSpPr>
            <p:cNvPr id="482307"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a:p>
          </p:txBody>
        </p:sp>
        <p:pic>
          <p:nvPicPr>
            <p:cNvPr id="5130"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5123" name="Picture 11" descr="hc_DividerGraphBG_Wgrey"/>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a:ln w="9525">
            <a:noFill/>
            <a:miter lim="800000"/>
            <a:headEnd/>
            <a:tailEnd/>
          </a:ln>
        </p:spPr>
      </p:pic>
      <p:sp>
        <p:nvSpPr>
          <p:cNvPr id="482312"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solidFill>
                  <a:schemeClr val="tx2"/>
                </a:solidFill>
              </a:defRPr>
            </a:lvl1pPr>
          </a:lstStyle>
          <a:p>
            <a:pPr>
              <a:defRPr/>
            </a:pPr>
            <a:fld id="{29B908C4-90CF-481D-BF4E-018C73E5B172}" type="slidenum">
              <a:rPr lang="en-US"/>
              <a:pPr>
                <a:defRPr/>
              </a:pPr>
              <a:t>‹#›</a:t>
            </a:fld>
            <a:endParaRPr lang="en-US"/>
          </a:p>
        </p:txBody>
      </p:sp>
      <p:sp>
        <p:nvSpPr>
          <p:cNvPr id="5125" name="Rectangle 12"/>
          <p:cNvSpPr>
            <a:spLocks noGrp="1" noChangeArrowheads="1"/>
          </p:cNvSpPr>
          <p:nvPr>
            <p:ph type="title"/>
          </p:nvPr>
        </p:nvSpPr>
        <p:spPr bwMode="auto">
          <a:xfrm>
            <a:off x="898525" y="493713"/>
            <a:ext cx="7388225" cy="830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5126" name="Rectangle 13"/>
          <p:cNvSpPr>
            <a:spLocks noGrp="1" noChangeArrowheads="1"/>
          </p:cNvSpPr>
          <p:nvPr>
            <p:ph type="body" idx="1"/>
          </p:nvPr>
        </p:nvSpPr>
        <p:spPr bwMode="auto">
          <a:xfrm>
            <a:off x="898525" y="1528763"/>
            <a:ext cx="7388225" cy="4570412"/>
          </a:xfrm>
          <a:prstGeom prst="rect">
            <a:avLst/>
          </a:prstGeom>
          <a:noFill/>
          <a:ln w="9525" algn="ctr">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2318" name="Line 14"/>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p>
        </p:txBody>
      </p:sp>
      <p:sp>
        <p:nvSpPr>
          <p:cNvPr id="482319" name="Rectangle 15"/>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7543" r:id="rId1"/>
    <p:sldLayoutId id="2147487509" r:id="rId2"/>
    <p:sldLayoutId id="2147487510" r:id="rId3"/>
    <p:sldLayoutId id="2147487511" r:id="rId4"/>
    <p:sldLayoutId id="2147487512" r:id="rId5"/>
    <p:sldLayoutId id="2147487513" r:id="rId6"/>
    <p:sldLayoutId id="2147487514" r:id="rId7"/>
    <p:sldLayoutId id="2147487515" r:id="rId8"/>
    <p:sldLayoutId id="2147487516" r:id="rId9"/>
    <p:sldLayoutId id="2147487517" r:id="rId10"/>
    <p:sldLayoutId id="2147487518" r:id="rId11"/>
  </p:sldLayoutIdLst>
  <p:hf hdr="0" ftr="0" dt="0"/>
  <p:txStyles>
    <p:titleStyle>
      <a:lvl1pPr algn="l" rtl="0" eaLnBrk="0" fontAlgn="base" hangingPunct="0">
        <a:lnSpc>
          <a:spcPct val="90000"/>
        </a:lnSpc>
        <a:spcBef>
          <a:spcPct val="0"/>
        </a:spcBef>
        <a:spcAft>
          <a:spcPct val="0"/>
        </a:spcAft>
        <a:defRPr sz="2600">
          <a:solidFill>
            <a:schemeClr val="tx2"/>
          </a:solidFill>
          <a:latin typeface="+mj-lt"/>
          <a:ea typeface="+mj-ea"/>
          <a:cs typeface="+mj-cs"/>
        </a:defRPr>
      </a:lvl1pPr>
      <a:lvl2pPr algn="l" rtl="0" eaLnBrk="0" fontAlgn="base" hangingPunct="0">
        <a:lnSpc>
          <a:spcPct val="90000"/>
        </a:lnSpc>
        <a:spcBef>
          <a:spcPct val="0"/>
        </a:spcBef>
        <a:spcAft>
          <a:spcPct val="0"/>
        </a:spcAft>
        <a:defRPr sz="2600">
          <a:solidFill>
            <a:schemeClr val="tx2"/>
          </a:solidFill>
          <a:latin typeface="Arial" charset="0"/>
        </a:defRPr>
      </a:lvl2pPr>
      <a:lvl3pPr algn="l" rtl="0" eaLnBrk="0" fontAlgn="base" hangingPunct="0">
        <a:lnSpc>
          <a:spcPct val="90000"/>
        </a:lnSpc>
        <a:spcBef>
          <a:spcPct val="0"/>
        </a:spcBef>
        <a:spcAft>
          <a:spcPct val="0"/>
        </a:spcAft>
        <a:defRPr sz="2600">
          <a:solidFill>
            <a:schemeClr val="tx2"/>
          </a:solidFill>
          <a:latin typeface="Arial" charset="0"/>
        </a:defRPr>
      </a:lvl3pPr>
      <a:lvl4pPr algn="l" rtl="0" eaLnBrk="0" fontAlgn="base" hangingPunct="0">
        <a:lnSpc>
          <a:spcPct val="90000"/>
        </a:lnSpc>
        <a:spcBef>
          <a:spcPct val="0"/>
        </a:spcBef>
        <a:spcAft>
          <a:spcPct val="0"/>
        </a:spcAft>
        <a:defRPr sz="2600">
          <a:solidFill>
            <a:schemeClr val="tx2"/>
          </a:solidFill>
          <a:latin typeface="Arial" charset="0"/>
        </a:defRPr>
      </a:lvl4pPr>
      <a:lvl5pPr algn="l" rtl="0" eaLnBrk="0" fontAlgn="base" hangingPunct="0">
        <a:lnSpc>
          <a:spcPct val="90000"/>
        </a:lnSpc>
        <a:spcBef>
          <a:spcPct val="0"/>
        </a:spcBef>
        <a:spcAft>
          <a:spcPct val="0"/>
        </a:spcAft>
        <a:defRPr sz="2600">
          <a:solidFill>
            <a:schemeClr val="tx2"/>
          </a:solidFill>
          <a:latin typeface="Arial" charset="0"/>
        </a:defRPr>
      </a:lvl5pPr>
      <a:lvl6pPr marL="457200" algn="l" rtl="0" fontAlgn="base">
        <a:lnSpc>
          <a:spcPct val="90000"/>
        </a:lnSpc>
        <a:spcBef>
          <a:spcPct val="0"/>
        </a:spcBef>
        <a:spcAft>
          <a:spcPct val="0"/>
        </a:spcAft>
        <a:defRPr sz="2600">
          <a:solidFill>
            <a:schemeClr val="tx2"/>
          </a:solidFill>
          <a:latin typeface="Arial" charset="0"/>
        </a:defRPr>
      </a:lvl6pPr>
      <a:lvl7pPr marL="914400" algn="l" rtl="0" fontAlgn="base">
        <a:lnSpc>
          <a:spcPct val="90000"/>
        </a:lnSpc>
        <a:spcBef>
          <a:spcPct val="0"/>
        </a:spcBef>
        <a:spcAft>
          <a:spcPct val="0"/>
        </a:spcAft>
        <a:defRPr sz="2600">
          <a:solidFill>
            <a:schemeClr val="tx2"/>
          </a:solidFill>
          <a:latin typeface="Arial" charset="0"/>
        </a:defRPr>
      </a:lvl7pPr>
      <a:lvl8pPr marL="1371600" algn="l" rtl="0" fontAlgn="base">
        <a:lnSpc>
          <a:spcPct val="90000"/>
        </a:lnSpc>
        <a:spcBef>
          <a:spcPct val="0"/>
        </a:spcBef>
        <a:spcAft>
          <a:spcPct val="0"/>
        </a:spcAft>
        <a:defRPr sz="2600">
          <a:solidFill>
            <a:schemeClr val="tx2"/>
          </a:solidFill>
          <a:latin typeface="Arial" charset="0"/>
        </a:defRPr>
      </a:lvl8pPr>
      <a:lvl9pPr marL="1828800" algn="l" rtl="0" fontAlgn="base">
        <a:lnSpc>
          <a:spcPct val="900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sz="2400">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pic>
        <p:nvPicPr>
          <p:cNvPr id="6146" name="Picture 12" descr="hc_DividerBG_Cgrey"/>
          <p:cNvPicPr>
            <a:picLocks noChangeAspect="1" noChangeArrowheads="1"/>
          </p:cNvPicPr>
          <p:nvPr/>
        </p:nvPicPr>
        <p:blipFill>
          <a:blip r:embed="rId13" cstate="print"/>
          <a:srcRect/>
          <a:stretch>
            <a:fillRect/>
          </a:stretch>
        </p:blipFill>
        <p:spPr bwMode="hidden">
          <a:xfrm>
            <a:off x="0" y="0"/>
            <a:ext cx="9144000" cy="6858000"/>
          </a:xfrm>
          <a:prstGeom prst="rect">
            <a:avLst/>
          </a:prstGeom>
          <a:noFill/>
          <a:ln w="9525">
            <a:noFill/>
            <a:miter lim="800000"/>
            <a:headEnd/>
            <a:tailEnd/>
          </a:ln>
        </p:spPr>
      </p:pic>
      <p:pic>
        <p:nvPicPr>
          <p:cNvPr id="6147" name="Picture 6" descr="hc_Divider_TransLogo"/>
          <p:cNvPicPr>
            <a:picLocks noChangeAspect="1" noChangeArrowheads="1"/>
          </p:cNvPicPr>
          <p:nvPr/>
        </p:nvPicPr>
        <p:blipFill>
          <a:blip r:embed="rId14" cstate="print"/>
          <a:srcRect/>
          <a:stretch>
            <a:fillRect/>
          </a:stretch>
        </p:blipFill>
        <p:spPr bwMode="black">
          <a:xfrm>
            <a:off x="384175" y="6324600"/>
            <a:ext cx="1630363" cy="361950"/>
          </a:xfrm>
          <a:prstGeom prst="rect">
            <a:avLst/>
          </a:prstGeom>
          <a:noFill/>
          <a:ln w="9525">
            <a:noFill/>
            <a:miter lim="800000"/>
            <a:headEnd/>
            <a:tailEnd/>
          </a:ln>
        </p:spPr>
      </p:pic>
      <p:sp>
        <p:nvSpPr>
          <p:cNvPr id="484361" name="Rectangle 9"/>
          <p:cNvSpPr>
            <a:spLocks noGrp="1" noChangeArrowheads="1"/>
          </p:cNvSpPr>
          <p:nvPr>
            <p:ph type="sldNum" sz="quarter" idx="4"/>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0D68AD78-3E05-45B6-B608-0CF23663AA1C}" type="slidenum">
              <a:rPr lang="en-US"/>
              <a:pPr>
                <a:defRPr/>
              </a:pPr>
              <a:t>‹#›</a:t>
            </a:fld>
            <a:endParaRPr lang="en-US"/>
          </a:p>
        </p:txBody>
      </p:sp>
      <p:sp>
        <p:nvSpPr>
          <p:cNvPr id="484363" name="Rectangle 11"/>
          <p:cNvSpPr>
            <a:spLocks noGrp="1" noChangeArrowheads="1"/>
          </p:cNvSpPr>
          <p:nvPr>
            <p:ph type="ftr" sz="quarter" idx="3"/>
          </p:nvPr>
        </p:nvSpPr>
        <p:spPr bwMode="auto">
          <a:xfrm>
            <a:off x="3124200" y="6394450"/>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lvl1pPr>
          </a:lstStyle>
          <a:p>
            <a:pPr>
              <a:defRPr/>
            </a:pPr>
            <a:endParaRPr lang="en-US"/>
          </a:p>
        </p:txBody>
      </p:sp>
      <p:sp>
        <p:nvSpPr>
          <p:cNvPr id="6150" name="Rectangle 14"/>
          <p:cNvSpPr>
            <a:spLocks noGrp="1" noChangeArrowheads="1"/>
          </p:cNvSpPr>
          <p:nvPr>
            <p:ph type="title"/>
          </p:nvPr>
        </p:nvSpPr>
        <p:spPr bwMode="auto">
          <a:xfrm>
            <a:off x="898525" y="487363"/>
            <a:ext cx="7388225" cy="8429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6151" name="Rectangle 15"/>
          <p:cNvSpPr>
            <a:spLocks noGrp="1" noChangeArrowheads="1"/>
          </p:cNvSpPr>
          <p:nvPr>
            <p:ph type="body" idx="1"/>
          </p:nvPr>
        </p:nvSpPr>
        <p:spPr bwMode="auto">
          <a:xfrm>
            <a:off x="898525" y="1516063"/>
            <a:ext cx="7388225" cy="4570412"/>
          </a:xfrm>
          <a:prstGeom prst="rect">
            <a:avLst/>
          </a:prstGeom>
          <a:noFill/>
          <a:ln w="9525" algn="ctr">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4368" name="Line 16"/>
          <p:cNvSpPr>
            <a:spLocks noChangeShapeType="1"/>
          </p:cNvSpPr>
          <p:nvPr/>
        </p:nvSpPr>
        <p:spPr bwMode="auto">
          <a:xfrm>
            <a:off x="898525" y="1368425"/>
            <a:ext cx="7388225"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p>
        </p:txBody>
      </p:sp>
    </p:spTree>
  </p:cSld>
  <p:clrMap bg1="dk2" tx1="lt1" bg2="dk1" tx2="lt2" accent1="accent1" accent2="accent2" accent3="accent3" accent4="accent4" accent5="accent5" accent6="accent6" hlink="hlink" folHlink="folHlink"/>
  <p:sldLayoutIdLst>
    <p:sldLayoutId id="2147487544" r:id="rId1"/>
    <p:sldLayoutId id="2147487519" r:id="rId2"/>
    <p:sldLayoutId id="2147487520" r:id="rId3"/>
    <p:sldLayoutId id="2147487521" r:id="rId4"/>
    <p:sldLayoutId id="2147487522" r:id="rId5"/>
    <p:sldLayoutId id="2147487523" r:id="rId6"/>
    <p:sldLayoutId id="2147487524" r:id="rId7"/>
    <p:sldLayoutId id="2147487525" r:id="rId8"/>
    <p:sldLayoutId id="2147487526" r:id="rId9"/>
    <p:sldLayoutId id="2147487527" r:id="rId10"/>
    <p:sldLayoutId id="2147487528" r:id="rId11"/>
  </p:sldLayoutIdLst>
  <p:hf hdr="0" ftr="0" dt="0"/>
  <p:txStyles>
    <p:titleStyle>
      <a:lvl1pPr algn="l" rtl="0" eaLnBrk="0" fontAlgn="base" hangingPunct="0">
        <a:lnSpc>
          <a:spcPct val="90000"/>
        </a:lnSpc>
        <a:spcBef>
          <a:spcPct val="0"/>
        </a:spcBef>
        <a:spcAft>
          <a:spcPct val="0"/>
        </a:spcAft>
        <a:defRPr sz="2600">
          <a:solidFill>
            <a:schemeClr val="tx2"/>
          </a:solidFill>
          <a:latin typeface="+mj-lt"/>
          <a:ea typeface="+mj-ea"/>
          <a:cs typeface="+mj-cs"/>
        </a:defRPr>
      </a:lvl1pPr>
      <a:lvl2pPr algn="l" rtl="0" eaLnBrk="0" fontAlgn="base" hangingPunct="0">
        <a:lnSpc>
          <a:spcPct val="90000"/>
        </a:lnSpc>
        <a:spcBef>
          <a:spcPct val="0"/>
        </a:spcBef>
        <a:spcAft>
          <a:spcPct val="0"/>
        </a:spcAft>
        <a:defRPr sz="2600">
          <a:solidFill>
            <a:schemeClr val="tx2"/>
          </a:solidFill>
          <a:latin typeface="Arial" charset="0"/>
        </a:defRPr>
      </a:lvl2pPr>
      <a:lvl3pPr algn="l" rtl="0" eaLnBrk="0" fontAlgn="base" hangingPunct="0">
        <a:lnSpc>
          <a:spcPct val="90000"/>
        </a:lnSpc>
        <a:spcBef>
          <a:spcPct val="0"/>
        </a:spcBef>
        <a:spcAft>
          <a:spcPct val="0"/>
        </a:spcAft>
        <a:defRPr sz="2600">
          <a:solidFill>
            <a:schemeClr val="tx2"/>
          </a:solidFill>
          <a:latin typeface="Arial" charset="0"/>
        </a:defRPr>
      </a:lvl3pPr>
      <a:lvl4pPr algn="l" rtl="0" eaLnBrk="0" fontAlgn="base" hangingPunct="0">
        <a:lnSpc>
          <a:spcPct val="90000"/>
        </a:lnSpc>
        <a:spcBef>
          <a:spcPct val="0"/>
        </a:spcBef>
        <a:spcAft>
          <a:spcPct val="0"/>
        </a:spcAft>
        <a:defRPr sz="2600">
          <a:solidFill>
            <a:schemeClr val="tx2"/>
          </a:solidFill>
          <a:latin typeface="Arial" charset="0"/>
        </a:defRPr>
      </a:lvl4pPr>
      <a:lvl5pPr algn="l" rtl="0" eaLnBrk="0" fontAlgn="base" hangingPunct="0">
        <a:lnSpc>
          <a:spcPct val="90000"/>
        </a:lnSpc>
        <a:spcBef>
          <a:spcPct val="0"/>
        </a:spcBef>
        <a:spcAft>
          <a:spcPct val="0"/>
        </a:spcAft>
        <a:defRPr sz="2600">
          <a:solidFill>
            <a:schemeClr val="tx2"/>
          </a:solidFill>
          <a:latin typeface="Arial" charset="0"/>
        </a:defRPr>
      </a:lvl5pPr>
      <a:lvl6pPr marL="457200" algn="l" rtl="0" fontAlgn="base">
        <a:lnSpc>
          <a:spcPct val="90000"/>
        </a:lnSpc>
        <a:spcBef>
          <a:spcPct val="0"/>
        </a:spcBef>
        <a:spcAft>
          <a:spcPct val="0"/>
        </a:spcAft>
        <a:defRPr sz="2600">
          <a:solidFill>
            <a:schemeClr val="tx2"/>
          </a:solidFill>
          <a:latin typeface="Arial" charset="0"/>
        </a:defRPr>
      </a:lvl6pPr>
      <a:lvl7pPr marL="914400" algn="l" rtl="0" fontAlgn="base">
        <a:lnSpc>
          <a:spcPct val="90000"/>
        </a:lnSpc>
        <a:spcBef>
          <a:spcPct val="0"/>
        </a:spcBef>
        <a:spcAft>
          <a:spcPct val="0"/>
        </a:spcAft>
        <a:defRPr sz="2600">
          <a:solidFill>
            <a:schemeClr val="tx2"/>
          </a:solidFill>
          <a:latin typeface="Arial" charset="0"/>
        </a:defRPr>
      </a:lvl7pPr>
      <a:lvl8pPr marL="1371600" algn="l" rtl="0" fontAlgn="base">
        <a:lnSpc>
          <a:spcPct val="90000"/>
        </a:lnSpc>
        <a:spcBef>
          <a:spcPct val="0"/>
        </a:spcBef>
        <a:spcAft>
          <a:spcPct val="0"/>
        </a:spcAft>
        <a:defRPr sz="2600">
          <a:solidFill>
            <a:schemeClr val="tx2"/>
          </a:solidFill>
          <a:latin typeface="Arial" charset="0"/>
        </a:defRPr>
      </a:lvl8pPr>
      <a:lvl9pPr marL="1828800" algn="l" rtl="0" fontAlgn="base">
        <a:lnSpc>
          <a:spcPct val="900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sz="2400">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blackWhite">
      <p:bgPr>
        <a:solidFill>
          <a:srgbClr val="BABABA"/>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0" y="0"/>
            <a:ext cx="9144000" cy="6861175"/>
            <a:chOff x="0" y="0"/>
            <a:chExt cx="5760" cy="4322"/>
          </a:xfrm>
        </p:grpSpPr>
        <p:sp>
          <p:nvSpPr>
            <p:cNvPr id="486403" name="Rectangle 3"/>
            <p:cNvSpPr>
              <a:spLocks noChangeArrowheads="1"/>
            </p:cNvSpPr>
            <p:nvPr userDrawn="1"/>
          </p:nvSpPr>
          <p:spPr bwMode="auto">
            <a:xfrm>
              <a:off x="0" y="0"/>
              <a:ext cx="5760" cy="4320"/>
            </a:xfrm>
            <a:prstGeom prst="rect">
              <a:avLst/>
            </a:prstGeom>
            <a:solidFill>
              <a:schemeClr val="tx2"/>
            </a:solidFill>
            <a:ln w="9525">
              <a:noFill/>
              <a:miter lim="800000"/>
              <a:headEnd/>
              <a:tailEnd/>
            </a:ln>
            <a:effectLst/>
          </p:spPr>
          <p:txBody>
            <a:bodyPr wrap="none" anchor="ctr"/>
            <a:lstStyle/>
            <a:p>
              <a:pPr>
                <a:spcBef>
                  <a:spcPct val="50000"/>
                </a:spcBef>
                <a:defRPr/>
              </a:pPr>
              <a:endParaRPr lang="en-US"/>
            </a:p>
          </p:txBody>
        </p:sp>
        <p:pic>
          <p:nvPicPr>
            <p:cNvPr id="7178" name="Picture 4" descr="TR_SlideLogo_BW600"/>
            <p:cNvPicPr>
              <a:picLocks noChangeAspect="1" noChangeArrowheads="1"/>
            </p:cNvPicPr>
            <p:nvPr userDrawn="1"/>
          </p:nvPicPr>
          <p:blipFill>
            <a:blip r:embed="rId13" cstate="print"/>
            <a:srcRect/>
            <a:stretch>
              <a:fillRect/>
            </a:stretch>
          </p:blipFill>
          <p:spPr bwMode="auto">
            <a:xfrm>
              <a:off x="234" y="3984"/>
              <a:ext cx="1041" cy="338"/>
            </a:xfrm>
            <a:prstGeom prst="rect">
              <a:avLst/>
            </a:prstGeom>
            <a:solidFill>
              <a:schemeClr val="tx2"/>
            </a:solidFill>
            <a:ln w="9525">
              <a:noFill/>
              <a:miter lim="800000"/>
              <a:headEnd/>
              <a:tailEnd/>
            </a:ln>
          </p:spPr>
        </p:pic>
      </p:grpSp>
      <p:pic>
        <p:nvPicPr>
          <p:cNvPr id="7171" name="Picture 11" descr="hc_DividerGraphBG_Cgrey"/>
          <p:cNvPicPr>
            <a:picLocks noChangeAspect="1" noChangeArrowheads="1"/>
          </p:cNvPicPr>
          <p:nvPr/>
        </p:nvPicPr>
        <p:blipFill>
          <a:blip r:embed="rId14" cstate="print"/>
          <a:srcRect/>
          <a:stretch>
            <a:fillRect/>
          </a:stretch>
        </p:blipFill>
        <p:spPr bwMode="ltGray">
          <a:xfrm>
            <a:off x="0" y="0"/>
            <a:ext cx="9144000" cy="6858000"/>
          </a:xfrm>
          <a:prstGeom prst="rect">
            <a:avLst/>
          </a:prstGeom>
          <a:noFill/>
          <a:ln w="9525">
            <a:noFill/>
            <a:miter lim="800000"/>
            <a:headEnd/>
            <a:tailEnd/>
          </a:ln>
        </p:spPr>
      </p:pic>
      <p:sp>
        <p:nvSpPr>
          <p:cNvPr id="486408" name="Rectangle 8"/>
          <p:cNvSpPr>
            <a:spLocks noGrp="1" noChangeArrowheads="1"/>
          </p:cNvSpPr>
          <p:nvPr>
            <p:ph type="sldNum" sz="quarter" idx="4"/>
          </p:nvPr>
        </p:nvSpPr>
        <p:spPr bwMode="auto">
          <a:xfrm>
            <a:off x="8424863" y="640080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a:lvl1pPr>
          </a:lstStyle>
          <a:p>
            <a:pPr>
              <a:defRPr/>
            </a:pPr>
            <a:fld id="{38F0A41E-9A33-460A-9AF5-A168497F35A9}" type="slidenum">
              <a:rPr lang="en-US"/>
              <a:pPr>
                <a:defRPr/>
              </a:pPr>
              <a:t>‹#›</a:t>
            </a:fld>
            <a:endParaRPr lang="en-US"/>
          </a:p>
        </p:txBody>
      </p:sp>
      <p:sp>
        <p:nvSpPr>
          <p:cNvPr id="7173" name="Rectangle 12"/>
          <p:cNvSpPr>
            <a:spLocks noGrp="1" noChangeArrowheads="1"/>
          </p:cNvSpPr>
          <p:nvPr>
            <p:ph type="title"/>
          </p:nvPr>
        </p:nvSpPr>
        <p:spPr bwMode="auto">
          <a:xfrm>
            <a:off x="898525" y="500063"/>
            <a:ext cx="7388225" cy="830262"/>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smtClean="0"/>
              <a:t>CLICK TO EDIT MASTER TITLE STYLE</a:t>
            </a:r>
          </a:p>
        </p:txBody>
      </p:sp>
      <p:sp>
        <p:nvSpPr>
          <p:cNvPr id="7174" name="Rectangle 13"/>
          <p:cNvSpPr>
            <a:spLocks noGrp="1" noChangeArrowheads="1"/>
          </p:cNvSpPr>
          <p:nvPr>
            <p:ph type="body" idx="1"/>
          </p:nvPr>
        </p:nvSpPr>
        <p:spPr bwMode="auto">
          <a:xfrm>
            <a:off x="898525" y="1528763"/>
            <a:ext cx="7388225" cy="4570412"/>
          </a:xfrm>
          <a:prstGeom prst="rect">
            <a:avLst/>
          </a:prstGeom>
          <a:noFill/>
          <a:ln w="9525" algn="ctr">
            <a:noFill/>
            <a:miter lim="800000"/>
            <a:headEnd/>
            <a:tailEnd/>
          </a:ln>
        </p:spPr>
        <p:txBody>
          <a:bodyPr vert="horz" wrap="square" lIns="0" tIns="0" rIns="18288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86414" name="Line 14"/>
          <p:cNvSpPr>
            <a:spLocks noChangeShapeType="1"/>
          </p:cNvSpPr>
          <p:nvPr/>
        </p:nvSpPr>
        <p:spPr bwMode="auto">
          <a:xfrm>
            <a:off x="896938" y="1368425"/>
            <a:ext cx="7348537" cy="0"/>
          </a:xfrm>
          <a:prstGeom prst="line">
            <a:avLst/>
          </a:prstGeom>
          <a:noFill/>
          <a:ln w="24130" cap="rnd">
            <a:solidFill>
              <a:schemeClr val="tx1"/>
            </a:solidFill>
            <a:prstDash val="sysDot"/>
            <a:round/>
            <a:headEnd/>
            <a:tailEnd/>
          </a:ln>
          <a:effectLst/>
        </p:spPr>
        <p:txBody>
          <a:bodyPr/>
          <a:lstStyle/>
          <a:p>
            <a:pPr>
              <a:spcBef>
                <a:spcPct val="50000"/>
              </a:spcBef>
              <a:defRPr/>
            </a:pPr>
            <a:endParaRPr lang="en-US"/>
          </a:p>
        </p:txBody>
      </p:sp>
      <p:sp>
        <p:nvSpPr>
          <p:cNvPr id="486415" name="Rectangle 15"/>
          <p:cNvSpPr>
            <a:spLocks noGrp="1" noChangeArrowheads="1"/>
          </p:cNvSpPr>
          <p:nvPr>
            <p:ph type="ftr" sz="quarter" idx="3"/>
          </p:nvPr>
        </p:nvSpPr>
        <p:spPr bwMode="auto">
          <a:xfrm>
            <a:off x="3124200" y="6397625"/>
            <a:ext cx="5172075" cy="23177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900"/>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7545" r:id="rId1"/>
    <p:sldLayoutId id="2147487529" r:id="rId2"/>
    <p:sldLayoutId id="2147487530" r:id="rId3"/>
    <p:sldLayoutId id="2147487531" r:id="rId4"/>
    <p:sldLayoutId id="2147487532" r:id="rId5"/>
    <p:sldLayoutId id="2147487533" r:id="rId6"/>
    <p:sldLayoutId id="2147487534" r:id="rId7"/>
    <p:sldLayoutId id="2147487535" r:id="rId8"/>
    <p:sldLayoutId id="2147487536" r:id="rId9"/>
    <p:sldLayoutId id="2147487537" r:id="rId10"/>
    <p:sldLayoutId id="2147487538" r:id="rId11"/>
  </p:sldLayoutIdLst>
  <p:hf hdr="0" ftr="0" dt="0"/>
  <p:txStyles>
    <p:titleStyle>
      <a:lvl1pPr algn="l" rtl="0" eaLnBrk="0" fontAlgn="base" hangingPunct="0">
        <a:lnSpc>
          <a:spcPct val="90000"/>
        </a:lnSpc>
        <a:spcBef>
          <a:spcPct val="0"/>
        </a:spcBef>
        <a:spcAft>
          <a:spcPct val="0"/>
        </a:spcAft>
        <a:defRPr sz="2600">
          <a:solidFill>
            <a:schemeClr val="tx2"/>
          </a:solidFill>
          <a:latin typeface="+mj-lt"/>
          <a:ea typeface="+mj-ea"/>
          <a:cs typeface="+mj-cs"/>
        </a:defRPr>
      </a:lvl1pPr>
      <a:lvl2pPr algn="l" rtl="0" eaLnBrk="0" fontAlgn="base" hangingPunct="0">
        <a:lnSpc>
          <a:spcPct val="90000"/>
        </a:lnSpc>
        <a:spcBef>
          <a:spcPct val="0"/>
        </a:spcBef>
        <a:spcAft>
          <a:spcPct val="0"/>
        </a:spcAft>
        <a:defRPr sz="2600">
          <a:solidFill>
            <a:schemeClr val="tx2"/>
          </a:solidFill>
          <a:latin typeface="Arial" charset="0"/>
        </a:defRPr>
      </a:lvl2pPr>
      <a:lvl3pPr algn="l" rtl="0" eaLnBrk="0" fontAlgn="base" hangingPunct="0">
        <a:lnSpc>
          <a:spcPct val="90000"/>
        </a:lnSpc>
        <a:spcBef>
          <a:spcPct val="0"/>
        </a:spcBef>
        <a:spcAft>
          <a:spcPct val="0"/>
        </a:spcAft>
        <a:defRPr sz="2600">
          <a:solidFill>
            <a:schemeClr val="tx2"/>
          </a:solidFill>
          <a:latin typeface="Arial" charset="0"/>
        </a:defRPr>
      </a:lvl3pPr>
      <a:lvl4pPr algn="l" rtl="0" eaLnBrk="0" fontAlgn="base" hangingPunct="0">
        <a:lnSpc>
          <a:spcPct val="90000"/>
        </a:lnSpc>
        <a:spcBef>
          <a:spcPct val="0"/>
        </a:spcBef>
        <a:spcAft>
          <a:spcPct val="0"/>
        </a:spcAft>
        <a:defRPr sz="2600">
          <a:solidFill>
            <a:schemeClr val="tx2"/>
          </a:solidFill>
          <a:latin typeface="Arial" charset="0"/>
        </a:defRPr>
      </a:lvl4pPr>
      <a:lvl5pPr algn="l" rtl="0" eaLnBrk="0" fontAlgn="base" hangingPunct="0">
        <a:lnSpc>
          <a:spcPct val="90000"/>
        </a:lnSpc>
        <a:spcBef>
          <a:spcPct val="0"/>
        </a:spcBef>
        <a:spcAft>
          <a:spcPct val="0"/>
        </a:spcAft>
        <a:defRPr sz="2600">
          <a:solidFill>
            <a:schemeClr val="tx2"/>
          </a:solidFill>
          <a:latin typeface="Arial" charset="0"/>
        </a:defRPr>
      </a:lvl5pPr>
      <a:lvl6pPr marL="457200" algn="l" rtl="0" fontAlgn="base">
        <a:lnSpc>
          <a:spcPct val="90000"/>
        </a:lnSpc>
        <a:spcBef>
          <a:spcPct val="0"/>
        </a:spcBef>
        <a:spcAft>
          <a:spcPct val="0"/>
        </a:spcAft>
        <a:defRPr sz="2600">
          <a:solidFill>
            <a:schemeClr val="tx2"/>
          </a:solidFill>
          <a:latin typeface="Arial" charset="0"/>
        </a:defRPr>
      </a:lvl6pPr>
      <a:lvl7pPr marL="914400" algn="l" rtl="0" fontAlgn="base">
        <a:lnSpc>
          <a:spcPct val="90000"/>
        </a:lnSpc>
        <a:spcBef>
          <a:spcPct val="0"/>
        </a:spcBef>
        <a:spcAft>
          <a:spcPct val="0"/>
        </a:spcAft>
        <a:defRPr sz="2600">
          <a:solidFill>
            <a:schemeClr val="tx2"/>
          </a:solidFill>
          <a:latin typeface="Arial" charset="0"/>
        </a:defRPr>
      </a:lvl7pPr>
      <a:lvl8pPr marL="1371600" algn="l" rtl="0" fontAlgn="base">
        <a:lnSpc>
          <a:spcPct val="90000"/>
        </a:lnSpc>
        <a:spcBef>
          <a:spcPct val="0"/>
        </a:spcBef>
        <a:spcAft>
          <a:spcPct val="0"/>
        </a:spcAft>
        <a:defRPr sz="2600">
          <a:solidFill>
            <a:schemeClr val="tx2"/>
          </a:solidFill>
          <a:latin typeface="Arial" charset="0"/>
        </a:defRPr>
      </a:lvl8pPr>
      <a:lvl9pPr marL="1828800" algn="l" rtl="0" fontAlgn="base">
        <a:lnSpc>
          <a:spcPct val="90000"/>
        </a:lnSpc>
        <a:spcBef>
          <a:spcPct val="0"/>
        </a:spcBef>
        <a:spcAft>
          <a:spcPct val="0"/>
        </a:spcAft>
        <a:defRPr sz="2600">
          <a:solidFill>
            <a:schemeClr val="tx2"/>
          </a:solidFill>
          <a:latin typeface="Arial" charset="0"/>
        </a:defRPr>
      </a:lvl9pPr>
    </p:titleStyle>
    <p:bodyStyle>
      <a:lvl1pPr marL="228600" indent="-228600" algn="l" rtl="0" eaLnBrk="0" fontAlgn="base" hangingPunct="0">
        <a:spcBef>
          <a:spcPct val="50000"/>
        </a:spcBef>
        <a:spcAft>
          <a:spcPct val="0"/>
        </a:spcAft>
        <a:buChar char="•"/>
        <a:defRPr sz="2400">
          <a:solidFill>
            <a:schemeClr val="tx1"/>
          </a:solidFill>
          <a:latin typeface="+mn-lt"/>
          <a:ea typeface="+mn-ea"/>
          <a:cs typeface="+mn-cs"/>
        </a:defRPr>
      </a:lvl1pPr>
      <a:lvl2pPr marL="571500" indent="-228600" algn="l" rtl="0" eaLnBrk="0" fontAlgn="base" hangingPunct="0">
        <a:spcBef>
          <a:spcPct val="30000"/>
        </a:spcBef>
        <a:spcAft>
          <a:spcPct val="0"/>
        </a:spcAft>
        <a:buFont typeface="Arial" charset="0"/>
        <a:buChar char="–"/>
        <a:defRPr sz="2000">
          <a:solidFill>
            <a:schemeClr val="tx1"/>
          </a:solidFill>
          <a:latin typeface="+mn-lt"/>
        </a:defRPr>
      </a:lvl2pPr>
      <a:lvl3pPr marL="857250" indent="-171450" algn="l" rtl="0" eaLnBrk="0" fontAlgn="base" hangingPunct="0">
        <a:spcBef>
          <a:spcPct val="25000"/>
        </a:spcBef>
        <a:spcAft>
          <a:spcPct val="0"/>
        </a:spcAft>
        <a:buChar char="•"/>
        <a:defRPr sz="2400">
          <a:solidFill>
            <a:schemeClr val="tx1"/>
          </a:solidFill>
          <a:latin typeface="+mn-lt"/>
        </a:defRPr>
      </a:lvl3pPr>
      <a:lvl4pPr marL="1143000" indent="-171450" algn="l" rtl="0" eaLnBrk="0" fontAlgn="base" hangingPunct="0">
        <a:spcBef>
          <a:spcPct val="20000"/>
        </a:spcBef>
        <a:spcAft>
          <a:spcPct val="0"/>
        </a:spcAft>
        <a:buFont typeface="Arial" charset="0"/>
        <a:buChar char="–"/>
        <a:defRPr sz="1600">
          <a:solidFill>
            <a:schemeClr val="tx1"/>
          </a:solidFill>
          <a:latin typeface="+mn-lt"/>
        </a:defRPr>
      </a:lvl4pPr>
      <a:lvl5pPr marL="1485900" indent="-228600" algn="l" rtl="0" eaLnBrk="0" fontAlgn="base" hangingPunct="0">
        <a:spcBef>
          <a:spcPct val="20000"/>
        </a:spcBef>
        <a:spcAft>
          <a:spcPct val="0"/>
        </a:spcAft>
        <a:buChar char="•"/>
        <a:defRPr sz="1400">
          <a:solidFill>
            <a:schemeClr val="tx1"/>
          </a:solidFill>
          <a:latin typeface="+mn-lt"/>
        </a:defRPr>
      </a:lvl5pPr>
      <a:lvl6pPr marL="1943100" indent="-228600" algn="l" rtl="0" fontAlgn="base">
        <a:spcBef>
          <a:spcPct val="20000"/>
        </a:spcBef>
        <a:spcAft>
          <a:spcPct val="0"/>
        </a:spcAft>
        <a:buChar char="•"/>
        <a:defRPr sz="1400">
          <a:solidFill>
            <a:schemeClr val="tx1"/>
          </a:solidFill>
          <a:latin typeface="+mn-lt"/>
        </a:defRPr>
      </a:lvl6pPr>
      <a:lvl7pPr marL="2400300" indent="-228600" algn="l" rtl="0" fontAlgn="base">
        <a:spcBef>
          <a:spcPct val="20000"/>
        </a:spcBef>
        <a:spcAft>
          <a:spcPct val="0"/>
        </a:spcAft>
        <a:buChar char="•"/>
        <a:defRPr sz="1400">
          <a:solidFill>
            <a:schemeClr val="tx1"/>
          </a:solidFill>
          <a:latin typeface="+mn-lt"/>
        </a:defRPr>
      </a:lvl7pPr>
      <a:lvl8pPr marL="2857500" indent="-228600" algn="l" rtl="0" fontAlgn="base">
        <a:spcBef>
          <a:spcPct val="20000"/>
        </a:spcBef>
        <a:spcAft>
          <a:spcPct val="0"/>
        </a:spcAft>
        <a:buChar char="•"/>
        <a:defRPr sz="1400">
          <a:solidFill>
            <a:schemeClr val="tx1"/>
          </a:solidFill>
          <a:latin typeface="+mn-lt"/>
        </a:defRPr>
      </a:lvl8pPr>
      <a:lvl9pPr marL="33147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niko.szasz@thomsonreuter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endnote.com/"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yendnoteweb.com/help/en_us/ENW/hsr_authornames.ht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ndnote.com/faqs" TargetMode="External"/><Relationship Id="rId2" Type="http://schemas.openxmlformats.org/officeDocument/2006/relationships/hyperlink" Target="http://www.endnote.com/train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yendnoteweb.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p:txBody>
          <a:bodyPr/>
          <a:lstStyle/>
          <a:p>
            <a:pPr eaLnBrk="1" hangingPunct="1"/>
            <a:r>
              <a:rPr lang="sk-SK" dirty="0" smtClean="0"/>
              <a:t>Vytvorenie bibliografie presne a rýchlo s EndNote Web</a:t>
            </a:r>
            <a:endParaRPr lang="en-US" dirty="0" smtClean="0"/>
          </a:p>
        </p:txBody>
      </p:sp>
      <p:sp>
        <p:nvSpPr>
          <p:cNvPr id="3" name="Rectangle 2"/>
          <p:cNvSpPr txBox="1">
            <a:spLocks noChangeArrowheads="1"/>
          </p:cNvSpPr>
          <p:nvPr/>
        </p:nvSpPr>
        <p:spPr bwMode="auto">
          <a:xfrm>
            <a:off x="327063" y="4307596"/>
            <a:ext cx="8382000" cy="187286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lnSpc>
                <a:spcPct val="90000"/>
              </a:lnSpc>
              <a:defRPr/>
            </a:pPr>
            <a:r>
              <a:rPr lang="hu-HU" sz="2000" kern="0" dirty="0" smtClean="0">
                <a:latin typeface="+mj-lt"/>
                <a:ea typeface="+mj-ea"/>
                <a:cs typeface="+mj-cs"/>
              </a:rPr>
              <a:t>Enikő</a:t>
            </a:r>
            <a:r>
              <a:rPr lang="en-GB" sz="2000" kern="0" dirty="0" smtClean="0">
                <a:latin typeface="+mj-lt"/>
                <a:ea typeface="+mj-ea"/>
                <a:cs typeface="+mj-cs"/>
              </a:rPr>
              <a:t> </a:t>
            </a:r>
            <a:r>
              <a:rPr lang="hu-HU" sz="2000" kern="0" dirty="0" smtClean="0"/>
              <a:t>Tóth Szász </a:t>
            </a:r>
            <a:endParaRPr lang="hu-HU" sz="2000" kern="0" dirty="0" smtClean="0">
              <a:latin typeface="+mj-lt"/>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hu-HU" sz="2000" b="0" i="0" u="none" strike="noStrike" kern="0" cap="none" spc="0" normalizeH="0" baseline="0" noProof="0" dirty="0" smtClean="0">
                <a:ln>
                  <a:noFill/>
                </a:ln>
                <a:effectLst/>
                <a:uLnTx/>
                <a:uFillTx/>
                <a:latin typeface="+mj-lt"/>
                <a:ea typeface="+mj-ea"/>
                <a:cs typeface="+mj-cs"/>
              </a:rPr>
              <a:t>Customer Education Specialist</a:t>
            </a:r>
          </a:p>
          <a:p>
            <a:pPr marL="0" marR="0" lvl="0" indent="0" algn="l" defTabSz="914400" rtl="0" eaLnBrk="1" fontAlgn="base" latinLnBrk="0" hangingPunct="1">
              <a:lnSpc>
                <a:spcPct val="90000"/>
              </a:lnSpc>
              <a:spcBef>
                <a:spcPct val="0"/>
              </a:spcBef>
              <a:spcAft>
                <a:spcPct val="0"/>
              </a:spcAft>
              <a:buClrTx/>
              <a:buSzTx/>
              <a:buFontTx/>
              <a:buNone/>
              <a:tabLst/>
              <a:defRPr/>
            </a:pPr>
            <a:r>
              <a:rPr lang="hu-HU" sz="2000" kern="0" dirty="0" smtClean="0">
                <a:latin typeface="+mj-lt"/>
                <a:ea typeface="+mj-ea"/>
                <a:cs typeface="+mj-cs"/>
                <a:hlinkClick r:id="rId3"/>
              </a:rPr>
              <a:t>eniko.szasz@thomsonreuters.com</a:t>
            </a:r>
            <a:endParaRPr lang="hu-HU" sz="2000" kern="0" dirty="0" smtClean="0">
              <a:latin typeface="+mj-lt"/>
              <a:ea typeface="+mj-ea"/>
              <a:cs typeface="+mj-cs"/>
            </a:endParaRP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hu-HU" sz="2000" b="0" i="0" u="none" strike="noStrike" kern="0" cap="none" spc="0" normalizeH="0" baseline="0" noProof="0" dirty="0" smtClean="0">
              <a:ln>
                <a:noFill/>
              </a:ln>
              <a:effectLst/>
              <a:uLnTx/>
              <a:uFillTx/>
              <a:latin typeface="+mj-lt"/>
              <a:ea typeface="+mj-ea"/>
              <a:cs typeface="+mj-cs"/>
            </a:endParaRPr>
          </a:p>
          <a:p>
            <a:pPr lvl="0">
              <a:lnSpc>
                <a:spcPct val="90000"/>
              </a:lnSpc>
              <a:defRPr/>
            </a:pPr>
            <a:r>
              <a:rPr lang="hu-HU" sz="2000" kern="0" dirty="0" smtClean="0">
                <a:latin typeface="+mj-lt"/>
                <a:ea typeface="+mj-ea"/>
                <a:cs typeface="+mj-cs"/>
                <a:hlinkClick r:id="rId4"/>
              </a:rPr>
              <a:t>http://www.endnote.com/</a:t>
            </a:r>
            <a:r>
              <a:rPr lang="hu-HU" sz="2000" kern="0" dirty="0" smtClean="0">
                <a:latin typeface="+mj-lt"/>
                <a:ea typeface="+mj-ea"/>
                <a:cs typeface="+mj-cs"/>
              </a:rPr>
              <a:t> </a:t>
            </a:r>
            <a:endParaRPr kumimoji="0" lang="en-US" sz="2000" b="0" i="0" u="none" strike="noStrike" kern="0" cap="none" spc="0" normalizeH="0" baseline="0" noProof="0" dirty="0" smtClean="0">
              <a:ln>
                <a:noFill/>
              </a:ln>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Capture </a:t>
            </a:r>
            <a:r>
              <a:rPr lang="sk-SK" dirty="0" smtClean="0"/>
              <a:t>pracuje veľmi dobre s</a:t>
            </a:r>
            <a:r>
              <a:rPr lang="en-US" dirty="0" smtClean="0"/>
              <a:t>…</a:t>
            </a:r>
          </a:p>
        </p:txBody>
      </p:sp>
      <p:sp>
        <p:nvSpPr>
          <p:cNvPr id="21507" name="Slide Number Placeholder 3"/>
          <p:cNvSpPr>
            <a:spLocks noGrp="1"/>
          </p:cNvSpPr>
          <p:nvPr>
            <p:ph type="sldNum" sz="quarter" idx="11"/>
          </p:nvPr>
        </p:nvSpPr>
        <p:spPr>
          <a:noFill/>
        </p:spPr>
        <p:txBody>
          <a:bodyPr/>
          <a:lstStyle/>
          <a:p>
            <a:fld id="{C0A1D56C-B911-4F54-9E0F-B5A0121D7AD0}" type="slidenum">
              <a:rPr lang="en-US" smtClean="0"/>
              <a:pPr/>
              <a:t>10</a:t>
            </a:fld>
            <a:endParaRPr lang="en-US" smtClean="0"/>
          </a:p>
        </p:txBody>
      </p:sp>
      <p:sp>
        <p:nvSpPr>
          <p:cNvPr id="120835" name="Rectangle 3"/>
          <p:cNvSpPr>
            <a:spLocks noChangeArrowheads="1"/>
          </p:cNvSpPr>
          <p:nvPr/>
        </p:nvSpPr>
        <p:spPr bwMode="auto">
          <a:xfrm>
            <a:off x="968829" y="1534886"/>
            <a:ext cx="7217227" cy="4463143"/>
          </a:xfrm>
          <a:prstGeom prst="rect">
            <a:avLst/>
          </a:prstGeom>
          <a:noFill/>
          <a:ln w="9525">
            <a:noFill/>
            <a:miter lim="800000"/>
            <a:headEnd/>
            <a:tailEnd/>
          </a:ln>
          <a:effectLst/>
        </p:spPr>
        <p:txBody>
          <a:bodyPr numCol="3" anchor="ctr">
            <a:spAutoFit/>
          </a:bodyPr>
          <a:lstStyle/>
          <a:p>
            <a:pPr eaLnBrk="0" hangingPunct="0">
              <a:defRPr/>
            </a:pPr>
            <a:r>
              <a:rPr lang="en-US" sz="1500" dirty="0">
                <a:latin typeface="Verdana" pitchFamily="34" charset="0"/>
                <a:ea typeface="Times New Roman" pitchFamily="18" charset="0"/>
                <a:cs typeface="Helvetica" charset="0"/>
              </a:rPr>
              <a:t>ACS Publications</a:t>
            </a:r>
            <a:endParaRPr lang="en-US" sz="1500" dirty="0">
              <a:latin typeface="Arial" pitchFamily="34" charset="0"/>
            </a:endParaRPr>
          </a:p>
          <a:p>
            <a:pPr eaLnBrk="0" hangingPunct="0">
              <a:defRPr/>
            </a:pPr>
            <a:r>
              <a:rPr lang="en-US" sz="1500" strike="sngStrike" dirty="0">
                <a:latin typeface="Verdana" pitchFamily="34" charset="0"/>
                <a:ea typeface="Times New Roman" pitchFamily="18" charset="0"/>
                <a:cs typeface="Helvetica" charset="0"/>
              </a:rPr>
              <a:t>Amazon.com</a:t>
            </a:r>
            <a:endParaRPr lang="en-US" sz="1500" strike="sngStrike" dirty="0">
              <a:latin typeface="Arial" pitchFamily="34" charset="0"/>
            </a:endParaRPr>
          </a:p>
          <a:p>
            <a:pPr eaLnBrk="0" hangingPunct="0">
              <a:defRPr/>
            </a:pPr>
            <a:r>
              <a:rPr lang="en-US" sz="1500" dirty="0">
                <a:latin typeface="Verdana" pitchFamily="34" charset="0"/>
                <a:ea typeface="Times New Roman" pitchFamily="18" charset="0"/>
                <a:cs typeface="Helvetica" charset="0"/>
              </a:rPr>
              <a:t>arXiv.org</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BioMed</a:t>
            </a:r>
            <a:r>
              <a:rPr lang="en-US" sz="1500" dirty="0">
                <a:latin typeface="Verdana" pitchFamily="34" charset="0"/>
                <a:ea typeface="Times New Roman" pitchFamily="18" charset="0"/>
                <a:cs typeface="Helvetica" charset="0"/>
              </a:rPr>
              <a:t> Central</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BMJ Clinical Evidence</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British Library </a:t>
            </a:r>
            <a:r>
              <a:rPr lang="en-US" sz="1100" dirty="0">
                <a:latin typeface="Verdana" pitchFamily="34" charset="0"/>
                <a:ea typeface="Times New Roman" pitchFamily="18" charset="0"/>
                <a:cs typeface="Helvetica" charset="0"/>
              </a:rPr>
              <a:t>(Lib Cat Aleph)</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British Medical Journal</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CiteULike</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CrossRef</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CSA </a:t>
            </a:r>
            <a:r>
              <a:rPr lang="en-US" sz="1500" dirty="0" err="1">
                <a:latin typeface="Verdana" pitchFamily="34" charset="0"/>
                <a:ea typeface="Times New Roman" pitchFamily="18" charset="0"/>
                <a:cs typeface="Helvetica" charset="0"/>
              </a:rPr>
              <a:t>Illumina</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ERIC</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Google Scholar</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HighWire</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IngentaConnect</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JAMA &amp; Archives</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J-Stage</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JSTOR</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Karger</a:t>
            </a:r>
            <a:r>
              <a:rPr lang="en-US" sz="1500" dirty="0">
                <a:latin typeface="Verdana" pitchFamily="34" charset="0"/>
                <a:ea typeface="Times New Roman" pitchFamily="18" charset="0"/>
                <a:cs typeface="Helvetica" charset="0"/>
              </a:rPr>
              <a:t> Publications</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Lexis/</a:t>
            </a:r>
            <a:r>
              <a:rPr lang="en-US" sz="1500" dirty="0" err="1">
                <a:latin typeface="Verdana" pitchFamily="34" charset="0"/>
                <a:ea typeface="Times New Roman" pitchFamily="18" charset="0"/>
                <a:cs typeface="Helvetica" charset="0"/>
              </a:rPr>
              <a:t>Nexis</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Library Catalog </a:t>
            </a:r>
            <a:r>
              <a:rPr lang="en-US" sz="1100" dirty="0">
                <a:latin typeface="Verdana" pitchFamily="34" charset="0"/>
                <a:ea typeface="Times New Roman" pitchFamily="18" charset="0"/>
                <a:cs typeface="Helvetica" charset="0"/>
              </a:rPr>
              <a:t>(Aleph)</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Library Catalog </a:t>
            </a:r>
            <a:r>
              <a:rPr lang="en-US" sz="1100" dirty="0">
                <a:latin typeface="Verdana" pitchFamily="34" charset="0"/>
                <a:ea typeface="Times New Roman" pitchFamily="18" charset="0"/>
                <a:cs typeface="Helvetica" charset="0"/>
              </a:rPr>
              <a:t>(DRA)</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Library Catalog </a:t>
            </a:r>
            <a:r>
              <a:rPr lang="en-US" sz="1100" dirty="0">
                <a:latin typeface="Verdana" pitchFamily="34" charset="0"/>
                <a:ea typeface="Times New Roman" pitchFamily="18" charset="0"/>
                <a:cs typeface="Helvetica" charset="0"/>
              </a:rPr>
              <a:t>(</a:t>
            </a:r>
            <a:r>
              <a:rPr lang="en-US" sz="1100" dirty="0" err="1">
                <a:latin typeface="Verdana" pitchFamily="34" charset="0"/>
                <a:ea typeface="Times New Roman" pitchFamily="18" charset="0"/>
                <a:cs typeface="Helvetica" charset="0"/>
              </a:rPr>
              <a:t>Dynix</a:t>
            </a:r>
            <a:r>
              <a:rPr lang="en-US" sz="1100" dirty="0">
                <a:latin typeface="Verdana" pitchFamily="34" charset="0"/>
                <a:ea typeface="Times New Roman" pitchFamily="18" charset="0"/>
                <a:cs typeface="Helvetica" charset="0"/>
              </a:rPr>
              <a:t>)</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Library Catalog </a:t>
            </a:r>
            <a:r>
              <a:rPr lang="en-US" sz="1100" dirty="0">
                <a:latin typeface="Verdana" pitchFamily="34" charset="0"/>
                <a:ea typeface="Times New Roman" pitchFamily="18" charset="0"/>
                <a:cs typeface="Helvetica" charset="0"/>
              </a:rPr>
              <a:t>(GEAC)</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Library Catalog </a:t>
            </a:r>
            <a:r>
              <a:rPr lang="en-US" sz="1100" dirty="0">
                <a:latin typeface="Verdana" pitchFamily="34" charset="0"/>
                <a:ea typeface="Times New Roman" pitchFamily="18" charset="0"/>
                <a:cs typeface="Helvetica" charset="0"/>
              </a:rPr>
              <a:t>(TLC)</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Library Catalog </a:t>
            </a:r>
            <a:r>
              <a:rPr lang="en-US" sz="1100" dirty="0">
                <a:latin typeface="Verdana" pitchFamily="34" charset="0"/>
                <a:ea typeface="Times New Roman" pitchFamily="18" charset="0"/>
                <a:cs typeface="Helvetica" charset="0"/>
              </a:rPr>
              <a:t>(Voyager)</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Library Catalog </a:t>
            </a:r>
            <a:r>
              <a:rPr lang="en-US" sz="1100" dirty="0">
                <a:latin typeface="Verdana" pitchFamily="34" charset="0"/>
                <a:ea typeface="Times New Roman" pitchFamily="18" charset="0"/>
                <a:cs typeface="Helvetica" charset="0"/>
              </a:rPr>
              <a:t>(VTLS)</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Library of Congress </a:t>
            </a:r>
            <a:r>
              <a:rPr lang="en-US" sz="1100" dirty="0">
                <a:latin typeface="Verdana" pitchFamily="34" charset="0"/>
                <a:ea typeface="Times New Roman" pitchFamily="18" charset="0"/>
                <a:cs typeface="Helvetica" charset="0"/>
              </a:rPr>
              <a:t>(Lib Cat Voyager)</a:t>
            </a:r>
            <a:endParaRPr lang="en-US" sz="1100" dirty="0">
              <a:latin typeface="Arial" pitchFamily="34" charset="0"/>
            </a:endParaRPr>
          </a:p>
          <a:p>
            <a:pPr eaLnBrk="0" hangingPunct="0">
              <a:defRPr/>
            </a:pPr>
            <a:r>
              <a:rPr lang="en-US" sz="1500" dirty="0">
                <a:latin typeface="Verdana" pitchFamily="34" charset="0"/>
                <a:ea typeface="Times New Roman" pitchFamily="18" charset="0"/>
                <a:cs typeface="Helvetica" charset="0"/>
              </a:rPr>
              <a:t>Nature</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Ovid</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Oxford Journals</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PLoS</a:t>
            </a:r>
            <a:r>
              <a:rPr lang="en-US" sz="1500" dirty="0">
                <a:latin typeface="Verdana" pitchFamily="34" charset="0"/>
                <a:ea typeface="Times New Roman" pitchFamily="18" charset="0"/>
                <a:cs typeface="Helvetica" charset="0"/>
              </a:rPr>
              <a:t> Biology</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PLoS</a:t>
            </a:r>
            <a:r>
              <a:rPr lang="en-US" sz="1500" dirty="0">
                <a:latin typeface="Verdana" pitchFamily="34" charset="0"/>
                <a:ea typeface="Times New Roman" pitchFamily="18" charset="0"/>
                <a:cs typeface="Helvetica" charset="0"/>
              </a:rPr>
              <a:t> Computational Biology</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PLoS</a:t>
            </a:r>
            <a:r>
              <a:rPr lang="en-US" sz="1500" dirty="0">
                <a:latin typeface="Verdana" pitchFamily="34" charset="0"/>
                <a:ea typeface="Times New Roman" pitchFamily="18" charset="0"/>
                <a:cs typeface="Helvetica" charset="0"/>
              </a:rPr>
              <a:t> Genetics</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PLoS</a:t>
            </a:r>
            <a:r>
              <a:rPr lang="en-US" sz="1500" dirty="0">
                <a:latin typeface="Verdana" pitchFamily="34" charset="0"/>
                <a:ea typeface="Times New Roman" pitchFamily="18" charset="0"/>
                <a:cs typeface="Helvetica" charset="0"/>
              </a:rPr>
              <a:t> Medicine</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PLoS</a:t>
            </a:r>
            <a:r>
              <a:rPr lang="en-US" sz="1500" dirty="0">
                <a:latin typeface="Verdana" pitchFamily="34" charset="0"/>
                <a:ea typeface="Times New Roman" pitchFamily="18" charset="0"/>
                <a:cs typeface="Helvetica" charset="0"/>
              </a:rPr>
              <a:t> Neglected Trop. Diseases</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PLoS</a:t>
            </a:r>
            <a:r>
              <a:rPr lang="en-US" sz="1500" dirty="0">
                <a:latin typeface="Verdana" pitchFamily="34" charset="0"/>
                <a:ea typeface="Times New Roman" pitchFamily="18" charset="0"/>
                <a:cs typeface="Helvetica" charset="0"/>
              </a:rPr>
              <a:t> One</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PLoS</a:t>
            </a:r>
            <a:r>
              <a:rPr lang="en-US" sz="1500" dirty="0">
                <a:latin typeface="Verdana" pitchFamily="34" charset="0"/>
                <a:ea typeface="Times New Roman" pitchFamily="18" charset="0"/>
                <a:cs typeface="Helvetica" charset="0"/>
              </a:rPr>
              <a:t> Pathogens</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Project Muse</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ProQuest</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PubMed</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Scientific Commons</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SciVee</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Web of Science</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Wiley</a:t>
            </a:r>
            <a:endParaRPr lang="en-US" sz="1500" dirty="0">
              <a:latin typeface="Arial" pitchFamily="34" charset="0"/>
            </a:endParaRPr>
          </a:p>
          <a:p>
            <a:pPr eaLnBrk="0" hangingPunct="0">
              <a:defRPr/>
            </a:pPr>
            <a:r>
              <a:rPr lang="en-US" sz="1500" dirty="0" err="1">
                <a:latin typeface="Verdana" pitchFamily="34" charset="0"/>
                <a:ea typeface="Times New Roman" pitchFamily="18" charset="0"/>
                <a:cs typeface="Helvetica" charset="0"/>
              </a:rPr>
              <a:t>WorldCat</a:t>
            </a:r>
            <a:endParaRPr lang="en-US" sz="1500" dirty="0">
              <a:latin typeface="Arial" pitchFamily="34" charset="0"/>
            </a:endParaRPr>
          </a:p>
          <a:p>
            <a:pPr eaLnBrk="0" hangingPunct="0">
              <a:defRPr/>
            </a:pPr>
            <a:r>
              <a:rPr lang="en-US" sz="1500" dirty="0">
                <a:latin typeface="Verdana" pitchFamily="34" charset="0"/>
                <a:ea typeface="Times New Roman" pitchFamily="18" charset="0"/>
                <a:cs typeface="Helvetica" charset="0"/>
              </a:rPr>
              <a:t>YouTube</a:t>
            </a:r>
            <a:endParaRPr lang="en-US" sz="1500" dirty="0">
              <a:latin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sk-SK" dirty="0" smtClean="0"/>
              <a:t>Manuálne zadávanie referencii</a:t>
            </a:r>
            <a:endParaRPr lang="en-US" dirty="0" smtClean="0"/>
          </a:p>
        </p:txBody>
      </p:sp>
      <p:sp>
        <p:nvSpPr>
          <p:cNvPr id="22531" name="Content Placeholder 2"/>
          <p:cNvSpPr>
            <a:spLocks noGrp="1"/>
          </p:cNvSpPr>
          <p:nvPr>
            <p:ph idx="1"/>
          </p:nvPr>
        </p:nvSpPr>
        <p:spPr/>
        <p:txBody>
          <a:bodyPr/>
          <a:lstStyle/>
          <a:p>
            <a:endParaRPr lang="en-US" sz="1200" dirty="0" smtClean="0"/>
          </a:p>
          <a:p>
            <a:r>
              <a:rPr lang="sk-SK" dirty="0" smtClean="0"/>
              <a:t>NEmusíte </a:t>
            </a:r>
            <a:r>
              <a:rPr lang="en-US" dirty="0" smtClean="0"/>
              <a:t> </a:t>
            </a:r>
            <a:r>
              <a:rPr lang="sk-SK" dirty="0" smtClean="0"/>
              <a:t>vyplniť všetky polia</a:t>
            </a:r>
            <a:endParaRPr lang="en-US" dirty="0" smtClean="0"/>
          </a:p>
          <a:p>
            <a:r>
              <a:rPr lang="sk-SK" dirty="0" smtClean="0"/>
              <a:t>Zadávajte autora správne</a:t>
            </a:r>
            <a:r>
              <a:rPr lang="en-US" dirty="0" smtClean="0"/>
              <a:t>!</a:t>
            </a:r>
          </a:p>
          <a:p>
            <a:pPr lvl="1"/>
            <a:r>
              <a:rPr lang="sk-SK" dirty="0" smtClean="0"/>
              <a:t>Oddelte iniciály</a:t>
            </a:r>
            <a:r>
              <a:rPr lang="en-US" dirty="0" smtClean="0"/>
              <a:t> (</a:t>
            </a:r>
            <a:r>
              <a:rPr lang="sk-SK" dirty="0" smtClean="0"/>
              <a:t>napr</a:t>
            </a:r>
            <a:r>
              <a:rPr lang="en-US" dirty="0" smtClean="0"/>
              <a:t>: Smith, J.S. or Smith, J S)</a:t>
            </a:r>
          </a:p>
          <a:p>
            <a:pPr lvl="1"/>
            <a:r>
              <a:rPr lang="sk-SK" dirty="0" smtClean="0"/>
              <a:t>Dajte čiarku po skupine autorov </a:t>
            </a:r>
            <a:r>
              <a:rPr lang="en-US" dirty="0" smtClean="0"/>
              <a:t>(</a:t>
            </a:r>
            <a:r>
              <a:rPr lang="sk-SK" dirty="0" smtClean="0"/>
              <a:t>napr</a:t>
            </a:r>
            <a:r>
              <a:rPr lang="en-US" dirty="0" smtClean="0"/>
              <a:t>: Department of Defense,)</a:t>
            </a:r>
          </a:p>
          <a:p>
            <a:pPr lvl="1"/>
            <a:r>
              <a:rPr lang="sk-SK" dirty="0" smtClean="0"/>
              <a:t>Viac informácii v</a:t>
            </a:r>
            <a:r>
              <a:rPr lang="en-US" dirty="0" smtClean="0"/>
              <a:t> Help Files: </a:t>
            </a:r>
            <a:r>
              <a:rPr lang="en-US" sz="1800" dirty="0" smtClean="0">
                <a:hlinkClick r:id="rId2"/>
              </a:rPr>
              <a:t>http://www.myendnoteweb.com/help/en_us/ENW/hsr_authornames.htm</a:t>
            </a:r>
            <a:endParaRPr lang="en-US" sz="1800" dirty="0" smtClean="0"/>
          </a:p>
          <a:p>
            <a:r>
              <a:rPr lang="sk-SK" dirty="0" smtClean="0"/>
              <a:t>Môžete si uložiť prílohy k referenciám v </a:t>
            </a:r>
            <a:r>
              <a:rPr lang="en-US" dirty="0" err="1" smtClean="0"/>
              <a:t>EndNote</a:t>
            </a:r>
            <a:r>
              <a:rPr lang="en-US" dirty="0" smtClean="0"/>
              <a:t> Web </a:t>
            </a:r>
            <a:r>
              <a:rPr lang="sk-SK" dirty="0" smtClean="0"/>
              <a:t>ak máte</a:t>
            </a:r>
            <a:r>
              <a:rPr lang="en-US" dirty="0" smtClean="0"/>
              <a:t> </a:t>
            </a:r>
            <a:r>
              <a:rPr lang="en-US" dirty="0" err="1" smtClean="0"/>
              <a:t>EndNote</a:t>
            </a:r>
            <a:r>
              <a:rPr lang="en-US" dirty="0" smtClean="0"/>
              <a:t> X5</a:t>
            </a:r>
          </a:p>
        </p:txBody>
      </p:sp>
      <p:sp>
        <p:nvSpPr>
          <p:cNvPr id="22532" name="Slide Number Placeholder 3"/>
          <p:cNvSpPr>
            <a:spLocks noGrp="1"/>
          </p:cNvSpPr>
          <p:nvPr>
            <p:ph type="sldNum" sz="quarter" idx="11"/>
          </p:nvPr>
        </p:nvSpPr>
        <p:spPr>
          <a:noFill/>
        </p:spPr>
        <p:txBody>
          <a:bodyPr/>
          <a:lstStyle/>
          <a:p>
            <a:fld id="{28857764-5527-475B-A351-FAC7D0E17E68}" type="slidenum">
              <a:rPr lang="en-US" smtClean="0"/>
              <a:pPr/>
              <a:t>11</a:t>
            </a:fld>
            <a:endParaRPr lang="en-US" smtClean="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err="1" smtClean="0"/>
              <a:t>Skupiny</a:t>
            </a:r>
            <a:endParaRPr lang="en-US" dirty="0" smtClean="0"/>
          </a:p>
        </p:txBody>
      </p:sp>
      <p:sp>
        <p:nvSpPr>
          <p:cNvPr id="23555" name="Content Placeholder 2"/>
          <p:cNvSpPr>
            <a:spLocks noGrp="1"/>
          </p:cNvSpPr>
          <p:nvPr>
            <p:ph idx="1"/>
          </p:nvPr>
        </p:nvSpPr>
        <p:spPr/>
        <p:txBody>
          <a:bodyPr/>
          <a:lstStyle/>
          <a:p>
            <a:endParaRPr lang="en-US" dirty="0" smtClean="0"/>
          </a:p>
          <a:p>
            <a:r>
              <a:rPr lang="en-US" dirty="0" smtClean="0"/>
              <a:t>Mo</a:t>
            </a:r>
            <a:r>
              <a:rPr lang="cs-CZ" dirty="0" smtClean="0"/>
              <a:t>žnosť vytvoriť až </a:t>
            </a:r>
            <a:r>
              <a:rPr lang="en-US" dirty="0" smtClean="0"/>
              <a:t>500 </a:t>
            </a:r>
            <a:r>
              <a:rPr lang="cs-CZ" dirty="0" smtClean="0"/>
              <a:t>skupín</a:t>
            </a:r>
            <a:endParaRPr lang="en-US" dirty="0" smtClean="0"/>
          </a:p>
          <a:p>
            <a:r>
              <a:rPr lang="cs-CZ" dirty="0" smtClean="0"/>
              <a:t>R</a:t>
            </a:r>
            <a:r>
              <a:rPr lang="en-US" dirty="0" err="1" smtClean="0"/>
              <a:t>eferenc</a:t>
            </a:r>
            <a:r>
              <a:rPr lang="cs-CZ" dirty="0" smtClean="0"/>
              <a:t>ia m</a:t>
            </a:r>
            <a:r>
              <a:rPr lang="sk-SK" dirty="0" smtClean="0"/>
              <a:t>ôže byť vo viac než jednej skupine naraz</a:t>
            </a:r>
            <a:endParaRPr lang="en-US" dirty="0" smtClean="0"/>
          </a:p>
          <a:p>
            <a:pPr lvl="1"/>
            <a:r>
              <a:rPr lang="sk-SK" dirty="0" smtClean="0"/>
              <a:t>Kliknutím na       ikonu zistíme, v ktorých zložkách sa nachádza aktuálna referencia</a:t>
            </a:r>
            <a:r>
              <a:rPr lang="en-US" dirty="0" smtClean="0"/>
              <a:t> </a:t>
            </a:r>
          </a:p>
        </p:txBody>
      </p:sp>
      <p:sp>
        <p:nvSpPr>
          <p:cNvPr id="23556" name="Slide Number Placeholder 3"/>
          <p:cNvSpPr>
            <a:spLocks noGrp="1"/>
          </p:cNvSpPr>
          <p:nvPr>
            <p:ph type="sldNum" sz="quarter" idx="11"/>
          </p:nvPr>
        </p:nvSpPr>
        <p:spPr>
          <a:noFill/>
        </p:spPr>
        <p:txBody>
          <a:bodyPr/>
          <a:lstStyle/>
          <a:p>
            <a:fld id="{1402BF45-915F-4391-90A7-4F73D4E67036}" type="slidenum">
              <a:rPr lang="en-US" smtClean="0"/>
              <a:pPr/>
              <a:t>12</a:t>
            </a:fld>
            <a:endParaRPr lang="en-US" smtClean="0"/>
          </a:p>
        </p:txBody>
      </p:sp>
      <p:pic>
        <p:nvPicPr>
          <p:cNvPr id="23557" name="Picture 5" descr="enw-folder.png"/>
          <p:cNvPicPr>
            <a:picLocks noChangeAspect="1"/>
          </p:cNvPicPr>
          <p:nvPr/>
        </p:nvPicPr>
        <p:blipFill>
          <a:blip r:embed="rId2" cstate="print"/>
          <a:srcRect/>
          <a:stretch>
            <a:fillRect/>
          </a:stretch>
        </p:blipFill>
        <p:spPr bwMode="auto">
          <a:xfrm>
            <a:off x="2982970" y="3443077"/>
            <a:ext cx="349250" cy="29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Skupiny</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0A199F12-EB3C-451A-8944-0084C919F400}" type="slidenum">
              <a:rPr lang="en-US" smtClean="0"/>
              <a:pPr>
                <a:defRPr/>
              </a:pPr>
              <a:t>13</a:t>
            </a:fld>
            <a:endParaRPr lang="en-US"/>
          </a:p>
        </p:txBody>
      </p:sp>
      <p:pic>
        <p:nvPicPr>
          <p:cNvPr id="3074" name="Picture 2"/>
          <p:cNvPicPr>
            <a:picLocks noChangeAspect="1" noChangeArrowheads="1"/>
          </p:cNvPicPr>
          <p:nvPr/>
        </p:nvPicPr>
        <p:blipFill>
          <a:blip r:embed="rId2" cstate="print"/>
          <a:srcRect r="234" b="11727"/>
          <a:stretch>
            <a:fillRect/>
          </a:stretch>
        </p:blipFill>
        <p:spPr bwMode="auto">
          <a:xfrm>
            <a:off x="251209" y="1497205"/>
            <a:ext cx="8541099" cy="473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noChangeAspect="1"/>
          </p:cNvSpPr>
          <p:nvPr>
            <p:ph idx="1"/>
          </p:nvPr>
        </p:nvSpPr>
        <p:spPr>
          <a:xfrm>
            <a:off x="917575" y="1524000"/>
            <a:ext cx="7369175" cy="4570413"/>
          </a:xfrm>
        </p:spPr>
        <p:txBody>
          <a:bodyPr/>
          <a:lstStyle/>
          <a:p>
            <a:pPr>
              <a:defRPr/>
            </a:pPr>
            <a:endParaRPr lang="en-US" sz="1200" dirty="0" smtClean="0"/>
          </a:p>
          <a:p>
            <a:pPr>
              <a:defRPr/>
            </a:pPr>
            <a:r>
              <a:rPr lang="sk-SK" dirty="0" smtClean="0"/>
              <a:t>Zdielanie skupín s </a:t>
            </a:r>
            <a:r>
              <a:rPr lang="en-US" u="sng" dirty="0" smtClean="0"/>
              <a:t>Read</a:t>
            </a:r>
            <a:r>
              <a:rPr lang="en-US" dirty="0" smtClean="0"/>
              <a:t> </a:t>
            </a:r>
            <a:r>
              <a:rPr lang="sk-SK" dirty="0" smtClean="0"/>
              <a:t>alebo</a:t>
            </a:r>
            <a:r>
              <a:rPr lang="en-US" dirty="0" smtClean="0"/>
              <a:t> </a:t>
            </a:r>
            <a:r>
              <a:rPr lang="en-US" u="sng" dirty="0" smtClean="0"/>
              <a:t>Read &amp; Write</a:t>
            </a:r>
            <a:r>
              <a:rPr lang="en-US" dirty="0" smtClean="0"/>
              <a:t> </a:t>
            </a:r>
            <a:r>
              <a:rPr lang="sk-SK" dirty="0" smtClean="0"/>
              <a:t>právami</a:t>
            </a:r>
            <a:endParaRPr lang="en-US" dirty="0" smtClean="0"/>
          </a:p>
          <a:p>
            <a:pPr>
              <a:defRPr/>
            </a:pPr>
            <a:endParaRPr lang="en-US" dirty="0" smtClean="0"/>
          </a:p>
          <a:p>
            <a:pPr>
              <a:defRPr/>
            </a:pPr>
            <a:endParaRPr lang="en-US" dirty="0" smtClean="0"/>
          </a:p>
          <a:p>
            <a:pPr>
              <a:defRPr/>
            </a:pPr>
            <a:r>
              <a:rPr lang="sk-SK" dirty="0" smtClean="0"/>
              <a:t>Prílohy NIE sú zdielané</a:t>
            </a:r>
            <a:endParaRPr lang="en-US" dirty="0" smtClean="0"/>
          </a:p>
          <a:p>
            <a:pPr>
              <a:defRPr/>
            </a:pPr>
            <a:r>
              <a:rPr lang="sk-SK" dirty="0" smtClean="0"/>
              <a:t>Citovanie zo zdielaných skupín</a:t>
            </a:r>
            <a:endParaRPr lang="en-US" dirty="0" smtClean="0"/>
          </a:p>
          <a:p>
            <a:pPr marL="0" indent="228600">
              <a:buFontTx/>
              <a:buNone/>
              <a:defRPr/>
            </a:pPr>
            <a:endParaRPr lang="en-US" dirty="0" smtClean="0"/>
          </a:p>
        </p:txBody>
      </p:sp>
      <p:sp>
        <p:nvSpPr>
          <p:cNvPr id="24579" name="Title 1"/>
          <p:cNvSpPr>
            <a:spLocks noGrp="1"/>
          </p:cNvSpPr>
          <p:nvPr>
            <p:ph type="title"/>
          </p:nvPr>
        </p:nvSpPr>
        <p:spPr/>
        <p:txBody>
          <a:bodyPr/>
          <a:lstStyle/>
          <a:p>
            <a:r>
              <a:rPr lang="sk-SK" dirty="0" smtClean="0"/>
              <a:t>Zdielanie skupín</a:t>
            </a:r>
            <a:endParaRPr lang="en-US" dirty="0" smtClean="0"/>
          </a:p>
        </p:txBody>
      </p:sp>
      <p:sp>
        <p:nvSpPr>
          <p:cNvPr id="24580" name="Slide Number Placeholder 3"/>
          <p:cNvSpPr>
            <a:spLocks noGrp="1"/>
          </p:cNvSpPr>
          <p:nvPr>
            <p:ph type="sldNum" sz="quarter" idx="11"/>
          </p:nvPr>
        </p:nvSpPr>
        <p:spPr>
          <a:noFill/>
        </p:spPr>
        <p:txBody>
          <a:bodyPr/>
          <a:lstStyle/>
          <a:p>
            <a:fld id="{E71D5D05-7851-44C7-B2CC-076A23EAE11A}" type="slidenum">
              <a:rPr lang="en-US" smtClean="0"/>
              <a:pPr/>
              <a:t>14</a:t>
            </a:fld>
            <a:endParaRPr lang="en-US" smtClean="0"/>
          </a:p>
        </p:txBody>
      </p:sp>
      <p:grpSp>
        <p:nvGrpSpPr>
          <p:cNvPr id="24581" name="Group 18"/>
          <p:cNvGrpSpPr>
            <a:grpSpLocks/>
          </p:cNvGrpSpPr>
          <p:nvPr/>
        </p:nvGrpSpPr>
        <p:grpSpPr bwMode="auto">
          <a:xfrm>
            <a:off x="2773363" y="4797425"/>
            <a:ext cx="3444875" cy="2573338"/>
            <a:chOff x="2617268" y="3517069"/>
            <a:chExt cx="4708817" cy="3210302"/>
          </a:xfrm>
        </p:grpSpPr>
        <p:grpSp>
          <p:nvGrpSpPr>
            <p:cNvPr id="24590" name="Group 16"/>
            <p:cNvGrpSpPr>
              <a:grpSpLocks/>
            </p:cNvGrpSpPr>
            <p:nvPr/>
          </p:nvGrpSpPr>
          <p:grpSpPr bwMode="auto">
            <a:xfrm>
              <a:off x="2617268" y="4359027"/>
              <a:ext cx="1377790" cy="1363093"/>
              <a:chOff x="5425781" y="3594153"/>
              <a:chExt cx="2128905" cy="2106196"/>
            </a:xfrm>
          </p:grpSpPr>
          <p:pic>
            <p:nvPicPr>
              <p:cNvPr id="24593" name="Picture 11" descr="person_symbol_clip_art_7492[1].jpg"/>
              <p:cNvPicPr>
                <a:picLocks noChangeAspect="1"/>
              </p:cNvPicPr>
              <p:nvPr/>
            </p:nvPicPr>
            <p:blipFill>
              <a:blip r:embed="rId2" cstate="print"/>
              <a:srcRect/>
              <a:stretch>
                <a:fillRect/>
              </a:stretch>
            </p:blipFill>
            <p:spPr bwMode="auto">
              <a:xfrm>
                <a:off x="5425781" y="4373752"/>
                <a:ext cx="616110" cy="723334"/>
              </a:xfrm>
              <a:prstGeom prst="rect">
                <a:avLst/>
              </a:prstGeom>
              <a:noFill/>
              <a:ln w="9525">
                <a:noFill/>
                <a:miter lim="800000"/>
                <a:headEnd/>
                <a:tailEnd/>
              </a:ln>
            </p:spPr>
          </p:pic>
          <p:pic>
            <p:nvPicPr>
              <p:cNvPr id="24594" name="Picture 12" descr="person_symbol_clip_art_7492[1].jpg"/>
              <p:cNvPicPr>
                <a:picLocks noChangeAspect="1"/>
              </p:cNvPicPr>
              <p:nvPr/>
            </p:nvPicPr>
            <p:blipFill>
              <a:blip r:embed="rId2" cstate="print"/>
              <a:srcRect/>
              <a:stretch>
                <a:fillRect/>
              </a:stretch>
            </p:blipFill>
            <p:spPr bwMode="auto">
              <a:xfrm>
                <a:off x="6391001" y="4234539"/>
                <a:ext cx="616110" cy="723334"/>
              </a:xfrm>
              <a:prstGeom prst="rect">
                <a:avLst/>
              </a:prstGeom>
              <a:noFill/>
              <a:ln w="9525">
                <a:noFill/>
                <a:miter lim="800000"/>
                <a:headEnd/>
                <a:tailEnd/>
              </a:ln>
            </p:spPr>
          </p:pic>
          <p:pic>
            <p:nvPicPr>
              <p:cNvPr id="24595" name="Picture 13" descr="person_symbol_clip_art_7492[1].jpg"/>
              <p:cNvPicPr>
                <a:picLocks noChangeAspect="1"/>
              </p:cNvPicPr>
              <p:nvPr/>
            </p:nvPicPr>
            <p:blipFill>
              <a:blip r:embed="rId2" cstate="print"/>
              <a:srcRect/>
              <a:stretch>
                <a:fillRect/>
              </a:stretch>
            </p:blipFill>
            <p:spPr bwMode="auto">
              <a:xfrm>
                <a:off x="6131134" y="4977015"/>
                <a:ext cx="616110" cy="723334"/>
              </a:xfrm>
              <a:prstGeom prst="rect">
                <a:avLst/>
              </a:prstGeom>
              <a:noFill/>
              <a:ln w="9525">
                <a:noFill/>
                <a:miter lim="800000"/>
                <a:headEnd/>
                <a:tailEnd/>
              </a:ln>
            </p:spPr>
          </p:pic>
          <p:pic>
            <p:nvPicPr>
              <p:cNvPr id="24596" name="Picture 10" descr="person_symbol_clip_art_7492[1].jpg"/>
              <p:cNvPicPr>
                <a:picLocks noChangeAspect="1"/>
              </p:cNvPicPr>
              <p:nvPr/>
            </p:nvPicPr>
            <p:blipFill>
              <a:blip r:embed="rId2" cstate="print"/>
              <a:srcRect/>
              <a:stretch>
                <a:fillRect/>
              </a:stretch>
            </p:blipFill>
            <p:spPr bwMode="auto">
              <a:xfrm>
                <a:off x="5824863" y="3631275"/>
                <a:ext cx="616110" cy="723334"/>
              </a:xfrm>
              <a:prstGeom prst="rect">
                <a:avLst/>
              </a:prstGeom>
              <a:noFill/>
              <a:ln w="9525">
                <a:noFill/>
                <a:miter lim="800000"/>
                <a:headEnd/>
                <a:tailEnd/>
              </a:ln>
            </p:spPr>
          </p:pic>
          <p:pic>
            <p:nvPicPr>
              <p:cNvPr id="24597" name="Picture 14" descr="person_symbol_clip_art_7492[1].jpg"/>
              <p:cNvPicPr>
                <a:picLocks noChangeAspect="1"/>
              </p:cNvPicPr>
              <p:nvPr/>
            </p:nvPicPr>
            <p:blipFill>
              <a:blip r:embed="rId2" cstate="print"/>
              <a:srcRect/>
              <a:stretch>
                <a:fillRect/>
              </a:stretch>
            </p:blipFill>
            <p:spPr bwMode="auto">
              <a:xfrm>
                <a:off x="6938576" y="3594153"/>
                <a:ext cx="616110" cy="723334"/>
              </a:xfrm>
              <a:prstGeom prst="rect">
                <a:avLst/>
              </a:prstGeom>
              <a:noFill/>
              <a:ln w="9525">
                <a:noFill/>
                <a:miter lim="800000"/>
                <a:headEnd/>
                <a:tailEnd/>
              </a:ln>
            </p:spPr>
          </p:pic>
        </p:grpSp>
        <p:sp>
          <p:nvSpPr>
            <p:cNvPr id="16" name="Circular Arrow 15"/>
            <p:cNvSpPr/>
            <p:nvPr/>
          </p:nvSpPr>
          <p:spPr bwMode="auto">
            <a:xfrm rot="19613565">
              <a:off x="3554691" y="3517069"/>
              <a:ext cx="3465428" cy="3210302"/>
            </a:xfrm>
            <a:prstGeom prst="circularArrow">
              <a:avLst>
                <a:gd name="adj1" fmla="val 8034"/>
                <a:gd name="adj2" fmla="val 1461799"/>
                <a:gd name="adj3" fmla="val 19271262"/>
                <a:gd name="adj4" fmla="val 15012903"/>
                <a:gd name="adj5" fmla="val 17177"/>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24592" name="Picture 17" descr="12071567031590994625kml_Document.svg.med[1].png"/>
            <p:cNvPicPr>
              <a:picLocks noChangeAspect="1"/>
            </p:cNvPicPr>
            <p:nvPr/>
          </p:nvPicPr>
          <p:blipFill>
            <a:blip r:embed="rId3" cstate="print"/>
            <a:srcRect/>
            <a:stretch>
              <a:fillRect/>
            </a:stretch>
          </p:blipFill>
          <p:spPr bwMode="auto">
            <a:xfrm>
              <a:off x="6363204" y="4129316"/>
              <a:ext cx="962881" cy="1337335"/>
            </a:xfrm>
            <a:prstGeom prst="rect">
              <a:avLst/>
            </a:prstGeom>
            <a:noFill/>
            <a:ln w="9525">
              <a:noFill/>
              <a:miter lim="800000"/>
              <a:headEnd/>
              <a:tailEnd/>
            </a:ln>
          </p:spPr>
        </p:pic>
      </p:grpSp>
      <p:grpSp>
        <p:nvGrpSpPr>
          <p:cNvPr id="24582" name="Group 16"/>
          <p:cNvGrpSpPr>
            <a:grpSpLocks/>
          </p:cNvGrpSpPr>
          <p:nvPr/>
        </p:nvGrpSpPr>
        <p:grpSpPr bwMode="auto">
          <a:xfrm>
            <a:off x="3213100" y="2517775"/>
            <a:ext cx="2362200" cy="1785938"/>
            <a:chOff x="1922689" y="3331030"/>
            <a:chExt cx="5686526" cy="3828195"/>
          </a:xfrm>
        </p:grpSpPr>
        <p:pic>
          <p:nvPicPr>
            <p:cNvPr id="24583" name="Picture 9" descr="person_symbol_clip_art_7492[1].jpg"/>
            <p:cNvPicPr>
              <a:picLocks noChangeAspect="1"/>
            </p:cNvPicPr>
            <p:nvPr/>
          </p:nvPicPr>
          <p:blipFill>
            <a:blip r:embed="rId4" cstate="print"/>
            <a:srcRect/>
            <a:stretch>
              <a:fillRect/>
            </a:stretch>
          </p:blipFill>
          <p:spPr bwMode="auto">
            <a:xfrm>
              <a:off x="1922689" y="4735286"/>
              <a:ext cx="722641" cy="848405"/>
            </a:xfrm>
            <a:prstGeom prst="rect">
              <a:avLst/>
            </a:prstGeom>
            <a:noFill/>
            <a:ln w="9525">
              <a:noFill/>
              <a:miter lim="800000"/>
              <a:headEnd/>
              <a:tailEnd/>
            </a:ln>
          </p:spPr>
        </p:pic>
        <p:pic>
          <p:nvPicPr>
            <p:cNvPr id="24584" name="Picture 11" descr="person_symbol_clip_art_7492[1].jpg"/>
            <p:cNvPicPr>
              <a:picLocks noChangeAspect="1"/>
            </p:cNvPicPr>
            <p:nvPr/>
          </p:nvPicPr>
          <p:blipFill>
            <a:blip r:embed="rId4" cstate="print"/>
            <a:srcRect/>
            <a:stretch>
              <a:fillRect/>
            </a:stretch>
          </p:blipFill>
          <p:spPr bwMode="auto">
            <a:xfrm>
              <a:off x="5112203" y="4245429"/>
              <a:ext cx="722641" cy="848405"/>
            </a:xfrm>
            <a:prstGeom prst="rect">
              <a:avLst/>
            </a:prstGeom>
            <a:noFill/>
            <a:ln w="9525">
              <a:noFill/>
              <a:miter lim="800000"/>
              <a:headEnd/>
              <a:tailEnd/>
            </a:ln>
          </p:spPr>
        </p:pic>
        <p:pic>
          <p:nvPicPr>
            <p:cNvPr id="24585" name="Picture 12" descr="person_symbol_clip_art_7492[1].jpg"/>
            <p:cNvPicPr>
              <a:picLocks noChangeAspect="1"/>
            </p:cNvPicPr>
            <p:nvPr/>
          </p:nvPicPr>
          <p:blipFill>
            <a:blip r:embed="rId4" cstate="print"/>
            <a:srcRect/>
            <a:stretch>
              <a:fillRect/>
            </a:stretch>
          </p:blipFill>
          <p:spPr bwMode="auto">
            <a:xfrm>
              <a:off x="6244318" y="4082144"/>
              <a:ext cx="722641" cy="848405"/>
            </a:xfrm>
            <a:prstGeom prst="rect">
              <a:avLst/>
            </a:prstGeom>
            <a:noFill/>
            <a:ln w="9525">
              <a:noFill/>
              <a:miter lim="800000"/>
              <a:headEnd/>
              <a:tailEnd/>
            </a:ln>
          </p:spPr>
        </p:pic>
        <p:pic>
          <p:nvPicPr>
            <p:cNvPr id="24586" name="Picture 13" descr="person_symbol_clip_art_7492[1].jpg"/>
            <p:cNvPicPr>
              <a:picLocks noChangeAspect="1"/>
            </p:cNvPicPr>
            <p:nvPr/>
          </p:nvPicPr>
          <p:blipFill>
            <a:blip r:embed="rId4" cstate="print"/>
            <a:srcRect/>
            <a:stretch>
              <a:fillRect/>
            </a:stretch>
          </p:blipFill>
          <p:spPr bwMode="auto">
            <a:xfrm>
              <a:off x="5939518" y="4953001"/>
              <a:ext cx="722641" cy="848405"/>
            </a:xfrm>
            <a:prstGeom prst="rect">
              <a:avLst/>
            </a:prstGeom>
            <a:noFill/>
            <a:ln w="9525">
              <a:noFill/>
              <a:miter lim="800000"/>
              <a:headEnd/>
              <a:tailEnd/>
            </a:ln>
          </p:spPr>
        </p:pic>
        <p:pic>
          <p:nvPicPr>
            <p:cNvPr id="24587" name="Picture 10" descr="person_symbol_clip_art_7492[1].jpg"/>
            <p:cNvPicPr>
              <a:picLocks noChangeAspect="1"/>
            </p:cNvPicPr>
            <p:nvPr/>
          </p:nvPicPr>
          <p:blipFill>
            <a:blip r:embed="rId4" cstate="print"/>
            <a:srcRect/>
            <a:stretch>
              <a:fillRect/>
            </a:stretch>
          </p:blipFill>
          <p:spPr bwMode="auto">
            <a:xfrm>
              <a:off x="5580290" y="3374571"/>
              <a:ext cx="722641" cy="848405"/>
            </a:xfrm>
            <a:prstGeom prst="rect">
              <a:avLst/>
            </a:prstGeom>
            <a:noFill/>
            <a:ln w="9525">
              <a:noFill/>
              <a:miter lim="800000"/>
              <a:headEnd/>
              <a:tailEnd/>
            </a:ln>
          </p:spPr>
        </p:pic>
        <p:pic>
          <p:nvPicPr>
            <p:cNvPr id="24588" name="Picture 14" descr="person_symbol_clip_art_7492[1].jpg"/>
            <p:cNvPicPr>
              <a:picLocks noChangeAspect="1"/>
            </p:cNvPicPr>
            <p:nvPr/>
          </p:nvPicPr>
          <p:blipFill>
            <a:blip r:embed="rId4" cstate="print"/>
            <a:srcRect/>
            <a:stretch>
              <a:fillRect/>
            </a:stretch>
          </p:blipFill>
          <p:spPr bwMode="auto">
            <a:xfrm>
              <a:off x="6886574" y="3331030"/>
              <a:ext cx="722641" cy="848405"/>
            </a:xfrm>
            <a:prstGeom prst="rect">
              <a:avLst/>
            </a:prstGeom>
            <a:noFill/>
            <a:ln w="9525">
              <a:noFill/>
              <a:miter lim="800000"/>
              <a:headEnd/>
              <a:tailEnd/>
            </a:ln>
          </p:spPr>
        </p:pic>
        <p:sp>
          <p:nvSpPr>
            <p:cNvPr id="22" name="Circular Arrow 21"/>
            <p:cNvSpPr/>
            <p:nvPr/>
          </p:nvSpPr>
          <p:spPr bwMode="auto">
            <a:xfrm rot="19170263">
              <a:off x="2022050" y="3395685"/>
              <a:ext cx="4066172" cy="3763540"/>
            </a:xfrm>
            <a:prstGeom prst="circularArrow">
              <a:avLst>
                <a:gd name="adj1" fmla="val 8034"/>
                <a:gd name="adj2" fmla="val 1461799"/>
                <a:gd name="adj3" fmla="val 19271262"/>
                <a:gd name="adj4" fmla="val 15012903"/>
                <a:gd name="adj5" fmla="val 17177"/>
              </a:avLst>
            </a:prstGeom>
            <a:solidFill>
              <a:srgbClr val="C00000"/>
            </a:solidFill>
            <a:ln>
              <a:solidFill>
                <a:srgbClr val="C00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Zdielanie skupín</a:t>
            </a:r>
            <a:endParaRPr lang="en-US" dirty="0"/>
          </a:p>
        </p:txBody>
      </p:sp>
      <p:sp>
        <p:nvSpPr>
          <p:cNvPr id="3" name="Content Placeholder 2"/>
          <p:cNvSpPr>
            <a:spLocks noGrp="1"/>
          </p:cNvSpPr>
          <p:nvPr>
            <p:ph idx="1"/>
          </p:nvPr>
        </p:nvSpPr>
        <p:spPr/>
        <p:txBody>
          <a:bodyPr/>
          <a:lstStyle/>
          <a:p>
            <a:r>
              <a:rPr lang="sk-SK" dirty="0" smtClean="0"/>
              <a:t>Organize/Manage My Groups</a:t>
            </a:r>
            <a:endParaRPr lang="en-US" dirty="0"/>
          </a:p>
        </p:txBody>
      </p:sp>
      <p:sp>
        <p:nvSpPr>
          <p:cNvPr id="4" name="Slide Number Placeholder 3"/>
          <p:cNvSpPr>
            <a:spLocks noGrp="1"/>
          </p:cNvSpPr>
          <p:nvPr>
            <p:ph type="sldNum" sz="quarter" idx="11"/>
          </p:nvPr>
        </p:nvSpPr>
        <p:spPr/>
        <p:txBody>
          <a:bodyPr/>
          <a:lstStyle/>
          <a:p>
            <a:pPr>
              <a:defRPr/>
            </a:pPr>
            <a:fld id="{0A199F12-EB3C-451A-8944-0084C919F400}" type="slidenum">
              <a:rPr lang="en-US" smtClean="0"/>
              <a:pPr>
                <a:defRPr/>
              </a:pPr>
              <a:t>15</a:t>
            </a:fld>
            <a:endParaRPr lang="en-US"/>
          </a:p>
        </p:txBody>
      </p:sp>
      <p:pic>
        <p:nvPicPr>
          <p:cNvPr id="4099" name="Picture 3"/>
          <p:cNvPicPr>
            <a:picLocks noChangeAspect="1" noChangeArrowheads="1"/>
          </p:cNvPicPr>
          <p:nvPr/>
        </p:nvPicPr>
        <p:blipFill>
          <a:blip r:embed="rId2" cstate="print"/>
          <a:srcRect l="607"/>
          <a:stretch>
            <a:fillRect/>
          </a:stretch>
        </p:blipFill>
        <p:spPr bwMode="auto">
          <a:xfrm>
            <a:off x="154294" y="2340692"/>
            <a:ext cx="8802893" cy="323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sk-SK" dirty="0" smtClean="0"/>
              <a:t>Citovanie referencii pomocou </a:t>
            </a:r>
            <a:r>
              <a:rPr lang="en-US" dirty="0" err="1" smtClean="0"/>
              <a:t>EndNote</a:t>
            </a:r>
            <a:r>
              <a:rPr lang="en-US" dirty="0" smtClean="0"/>
              <a:t> Web</a:t>
            </a:r>
          </a:p>
        </p:txBody>
      </p:sp>
      <p:sp>
        <p:nvSpPr>
          <p:cNvPr id="25603" name="Content Placeholder 2"/>
          <p:cNvSpPr>
            <a:spLocks noGrp="1"/>
          </p:cNvSpPr>
          <p:nvPr>
            <p:ph idx="1"/>
          </p:nvPr>
        </p:nvSpPr>
        <p:spPr/>
        <p:txBody>
          <a:bodyPr/>
          <a:lstStyle/>
          <a:p>
            <a:endParaRPr lang="en-US" sz="1200" dirty="0" smtClean="0"/>
          </a:p>
          <a:p>
            <a:pPr>
              <a:buFontTx/>
              <a:buNone/>
            </a:pPr>
            <a:r>
              <a:rPr lang="sk-SK" dirty="0" smtClean="0"/>
              <a:t>V </a:t>
            </a:r>
            <a:r>
              <a:rPr lang="en-US" dirty="0" err="1" smtClean="0"/>
              <a:t>EndNote</a:t>
            </a:r>
            <a:r>
              <a:rPr lang="en-US" dirty="0" smtClean="0"/>
              <a:t> Web:</a:t>
            </a:r>
          </a:p>
          <a:p>
            <a:r>
              <a:rPr lang="sk-SK" dirty="0" smtClean="0"/>
              <a:t>Môžete nastaviť  obľúbené štýly</a:t>
            </a:r>
            <a:endParaRPr lang="en-US" dirty="0" smtClean="0"/>
          </a:p>
          <a:p>
            <a:r>
              <a:rPr lang="sk-SK" dirty="0" smtClean="0"/>
              <a:t>Povoliť</a:t>
            </a:r>
            <a:r>
              <a:rPr lang="en-US" dirty="0" smtClean="0"/>
              <a:t> Cite While You Write </a:t>
            </a:r>
            <a:r>
              <a:rPr lang="sk-SK" dirty="0" smtClean="0"/>
              <a:t>na zdielané skupiny</a:t>
            </a:r>
            <a:endParaRPr lang="en-US" dirty="0" smtClean="0"/>
          </a:p>
          <a:p>
            <a:pPr>
              <a:buFontTx/>
              <a:buNone/>
            </a:pPr>
            <a:endParaRPr lang="en-US" dirty="0" smtClean="0"/>
          </a:p>
          <a:p>
            <a:pPr>
              <a:buFontTx/>
              <a:buNone/>
            </a:pPr>
            <a:r>
              <a:rPr lang="sk-SK" dirty="0" smtClean="0"/>
              <a:t>Vo</a:t>
            </a:r>
            <a:r>
              <a:rPr lang="en-US" dirty="0" smtClean="0"/>
              <a:t> Word:</a:t>
            </a:r>
          </a:p>
          <a:p>
            <a:r>
              <a:rPr lang="sk-SK" dirty="0" smtClean="0"/>
              <a:t>Nainštalujte </a:t>
            </a:r>
            <a:r>
              <a:rPr lang="en-US" dirty="0" smtClean="0"/>
              <a:t>Cite While You Write plug-in</a:t>
            </a:r>
          </a:p>
          <a:p>
            <a:r>
              <a:rPr lang="sk-SK" dirty="0" smtClean="0"/>
              <a:t>Začnite písať</a:t>
            </a:r>
            <a:r>
              <a:rPr lang="en-US" dirty="0" smtClean="0"/>
              <a:t>!</a:t>
            </a:r>
          </a:p>
        </p:txBody>
      </p:sp>
      <p:sp>
        <p:nvSpPr>
          <p:cNvPr id="25604" name="Slide Number Placeholder 3"/>
          <p:cNvSpPr>
            <a:spLocks noGrp="1"/>
          </p:cNvSpPr>
          <p:nvPr>
            <p:ph type="sldNum" sz="quarter" idx="11"/>
          </p:nvPr>
        </p:nvSpPr>
        <p:spPr>
          <a:noFill/>
        </p:spPr>
        <p:txBody>
          <a:bodyPr/>
          <a:lstStyle/>
          <a:p>
            <a:fld id="{15EA2C07-99B4-4C10-A6DD-7D3123DA7D99}" type="slidenum">
              <a:rPr lang="en-US" smtClean="0"/>
              <a:pPr/>
              <a:t>16</a:t>
            </a:fld>
            <a:endParaRPr lang="en-US"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Cite While You Write vo Word</a:t>
            </a:r>
            <a:endParaRPr lang="en-US" dirty="0"/>
          </a:p>
        </p:txBody>
      </p:sp>
      <p:sp>
        <p:nvSpPr>
          <p:cNvPr id="4" name="Slide Number Placeholder 3"/>
          <p:cNvSpPr>
            <a:spLocks noGrp="1"/>
          </p:cNvSpPr>
          <p:nvPr>
            <p:ph type="sldNum" sz="quarter" idx="11"/>
          </p:nvPr>
        </p:nvSpPr>
        <p:spPr/>
        <p:txBody>
          <a:bodyPr/>
          <a:lstStyle/>
          <a:p>
            <a:pPr>
              <a:defRPr/>
            </a:pPr>
            <a:fld id="{0A199F12-EB3C-451A-8944-0084C919F400}" type="slidenum">
              <a:rPr lang="en-US" smtClean="0"/>
              <a:pPr>
                <a:defRPr/>
              </a:pPr>
              <a:t>17</a:t>
            </a:fld>
            <a:endParaRPr lang="en-US"/>
          </a:p>
        </p:txBody>
      </p:sp>
      <p:pic>
        <p:nvPicPr>
          <p:cNvPr id="5122" name="Picture 2"/>
          <p:cNvPicPr>
            <a:picLocks noChangeAspect="1" noChangeArrowheads="1"/>
          </p:cNvPicPr>
          <p:nvPr/>
        </p:nvPicPr>
        <p:blipFill>
          <a:blip r:embed="rId2" cstate="print"/>
          <a:srcRect/>
          <a:stretch>
            <a:fillRect/>
          </a:stretch>
        </p:blipFill>
        <p:spPr bwMode="auto">
          <a:xfrm>
            <a:off x="1503721" y="1508792"/>
            <a:ext cx="6057900" cy="1343025"/>
          </a:xfrm>
          <a:prstGeom prst="rect">
            <a:avLst/>
          </a:prstGeom>
          <a:noFill/>
          <a:ln w="9525">
            <a:noFill/>
            <a:miter lim="800000"/>
            <a:headEnd/>
            <a:tailEnd/>
          </a:ln>
        </p:spPr>
      </p:pic>
      <p:pic>
        <p:nvPicPr>
          <p:cNvPr id="5124" name="Picture 4" descr="C:\DOCUME~1\u0150930\LOCALS~1\Temp\SNAGHTML5cc302.PNG"/>
          <p:cNvPicPr>
            <a:picLocks noChangeAspect="1" noChangeArrowheads="1"/>
          </p:cNvPicPr>
          <p:nvPr/>
        </p:nvPicPr>
        <p:blipFill>
          <a:blip r:embed="rId3" cstate="print"/>
          <a:srcRect/>
          <a:stretch>
            <a:fillRect/>
          </a:stretch>
        </p:blipFill>
        <p:spPr bwMode="auto">
          <a:xfrm>
            <a:off x="3252735" y="3132238"/>
            <a:ext cx="4729469" cy="3484872"/>
          </a:xfrm>
          <a:prstGeom prst="rect">
            <a:avLst/>
          </a:prstGeom>
          <a:noFill/>
        </p:spPr>
      </p:pic>
      <p:sp>
        <p:nvSpPr>
          <p:cNvPr id="7" name="Rectangle 6"/>
          <p:cNvSpPr/>
          <p:nvPr/>
        </p:nvSpPr>
        <p:spPr bwMode="auto">
          <a:xfrm>
            <a:off x="1504335" y="1966452"/>
            <a:ext cx="629265" cy="766916"/>
          </a:xfrm>
          <a:prstGeom prst="rect">
            <a:avLst/>
          </a:prstGeom>
          <a:noFill/>
          <a:ln w="254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Rectangle 7"/>
          <p:cNvSpPr/>
          <p:nvPr/>
        </p:nvSpPr>
        <p:spPr bwMode="auto">
          <a:xfrm>
            <a:off x="3259393" y="3205316"/>
            <a:ext cx="1922207" cy="383458"/>
          </a:xfrm>
          <a:prstGeom prst="rect">
            <a:avLst/>
          </a:prstGeom>
          <a:noFill/>
          <a:ln w="254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Rectangle 8"/>
          <p:cNvSpPr/>
          <p:nvPr/>
        </p:nvSpPr>
        <p:spPr bwMode="auto">
          <a:xfrm>
            <a:off x="6282813" y="6140245"/>
            <a:ext cx="668594" cy="368710"/>
          </a:xfrm>
          <a:prstGeom prst="rect">
            <a:avLst/>
          </a:prstGeom>
          <a:noFill/>
          <a:ln w="254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1101213" y="2084438"/>
            <a:ext cx="353961" cy="363793"/>
          </a:xfrm>
          <a:prstGeom prst="ellipse">
            <a:avLst/>
          </a:prstGeom>
          <a:solidFill>
            <a:srgbClr val="C00000"/>
          </a:solidFill>
          <a:ln w="9525" cap="flat" cmpd="sng" algn="ctr">
            <a:noFill/>
            <a:prstDash val="solid"/>
            <a:round/>
            <a:headEnd type="none" w="med" len="med"/>
            <a:tailEnd type="none" w="med" len="med"/>
          </a:ln>
          <a:effectLst/>
        </p:spPr>
        <p:txBody>
          <a:bodyPr vert="horz" wrap="square" lIns="0" tIns="0" rIns="18288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lang="sk-SK" sz="2000" dirty="0" smtClean="0">
                <a:solidFill>
                  <a:schemeClr val="bg1"/>
                </a:solidFill>
              </a:rPr>
              <a:t>1</a:t>
            </a:r>
            <a:endParaRPr kumimoji="0" lang="en-US" sz="2000" b="0" i="0" u="none" strike="noStrike" cap="none" normalizeH="0" baseline="0" dirty="0" smtClean="0">
              <a:ln>
                <a:noFill/>
              </a:ln>
              <a:solidFill>
                <a:schemeClr val="bg1"/>
              </a:solidFill>
              <a:effectLst/>
              <a:latin typeface="Arial" charset="0"/>
            </a:endParaRPr>
          </a:p>
        </p:txBody>
      </p:sp>
      <p:sp>
        <p:nvSpPr>
          <p:cNvPr id="11" name="Oval 10"/>
          <p:cNvSpPr/>
          <p:nvPr/>
        </p:nvSpPr>
        <p:spPr bwMode="auto">
          <a:xfrm>
            <a:off x="2836607" y="3249561"/>
            <a:ext cx="353961" cy="363793"/>
          </a:xfrm>
          <a:prstGeom prst="ellipse">
            <a:avLst/>
          </a:prstGeom>
          <a:solidFill>
            <a:srgbClr val="C00000"/>
          </a:solidFill>
          <a:ln w="9525" cap="flat" cmpd="sng" algn="ctr">
            <a:noFill/>
            <a:prstDash val="solid"/>
            <a:round/>
            <a:headEnd type="none" w="med" len="med"/>
            <a:tailEnd type="none" w="med" len="med"/>
          </a:ln>
          <a:effectLst/>
        </p:spPr>
        <p:txBody>
          <a:bodyPr vert="horz" wrap="square" lIns="0" tIns="0" rIns="18288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lang="sk-SK" sz="2000" dirty="0" smtClean="0">
                <a:solidFill>
                  <a:schemeClr val="bg1"/>
                </a:solidFill>
              </a:rPr>
              <a:t>2</a:t>
            </a:r>
            <a:endParaRPr kumimoji="0" lang="en-US" sz="2000" b="0" i="0" u="none" strike="noStrike" cap="none" normalizeH="0" baseline="0" dirty="0" smtClean="0">
              <a:ln>
                <a:noFill/>
              </a:ln>
              <a:solidFill>
                <a:schemeClr val="bg1"/>
              </a:solidFill>
              <a:effectLst/>
              <a:latin typeface="Arial" charset="0"/>
            </a:endParaRPr>
          </a:p>
        </p:txBody>
      </p:sp>
      <p:sp>
        <p:nvSpPr>
          <p:cNvPr id="12" name="Oval 11"/>
          <p:cNvSpPr/>
          <p:nvPr/>
        </p:nvSpPr>
        <p:spPr bwMode="auto">
          <a:xfrm>
            <a:off x="5810865" y="6125496"/>
            <a:ext cx="353961" cy="363793"/>
          </a:xfrm>
          <a:prstGeom prst="ellipse">
            <a:avLst/>
          </a:prstGeom>
          <a:solidFill>
            <a:srgbClr val="C00000"/>
          </a:solidFill>
          <a:ln w="9525" cap="flat" cmpd="sng" algn="ctr">
            <a:noFill/>
            <a:prstDash val="solid"/>
            <a:round/>
            <a:headEnd type="none" w="med" len="med"/>
            <a:tailEnd type="none" w="med" len="med"/>
          </a:ln>
          <a:effectLst/>
        </p:spPr>
        <p:txBody>
          <a:bodyPr vert="horz" wrap="square" lIns="0" tIns="0" rIns="18288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lang="sk-SK" sz="2000" dirty="0" smtClean="0">
                <a:solidFill>
                  <a:schemeClr val="bg1"/>
                </a:solidFill>
              </a:rPr>
              <a:t>3</a:t>
            </a:r>
            <a:endParaRPr kumimoji="0" lang="en-US" sz="2000" b="0" i="0" u="none" strike="noStrike" cap="none" normalizeH="0" baseline="0" dirty="0" smtClean="0">
              <a:ln>
                <a:noFill/>
              </a:ln>
              <a:solidFill>
                <a:schemeClr val="bg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Úprava citácii a štýly</a:t>
            </a:r>
            <a:endParaRPr lang="en-US" dirty="0"/>
          </a:p>
        </p:txBody>
      </p:sp>
      <p:sp>
        <p:nvSpPr>
          <p:cNvPr id="4" name="Slide Number Placeholder 3"/>
          <p:cNvSpPr>
            <a:spLocks noGrp="1"/>
          </p:cNvSpPr>
          <p:nvPr>
            <p:ph type="sldNum" sz="quarter" idx="11"/>
          </p:nvPr>
        </p:nvSpPr>
        <p:spPr/>
        <p:txBody>
          <a:bodyPr/>
          <a:lstStyle/>
          <a:p>
            <a:pPr>
              <a:defRPr/>
            </a:pPr>
            <a:fld id="{0A199F12-EB3C-451A-8944-0084C919F400}" type="slidenum">
              <a:rPr lang="en-US" smtClean="0"/>
              <a:pPr>
                <a:defRPr/>
              </a:pPr>
              <a:t>18</a:t>
            </a:fld>
            <a:endParaRPr lang="en-US"/>
          </a:p>
        </p:txBody>
      </p:sp>
      <p:pic>
        <p:nvPicPr>
          <p:cNvPr id="6" name="Picture 2"/>
          <p:cNvPicPr>
            <a:picLocks noChangeAspect="1" noChangeArrowheads="1"/>
          </p:cNvPicPr>
          <p:nvPr/>
        </p:nvPicPr>
        <p:blipFill>
          <a:blip r:embed="rId2" cstate="print"/>
          <a:srcRect r="33770"/>
          <a:stretch>
            <a:fillRect/>
          </a:stretch>
        </p:blipFill>
        <p:spPr bwMode="auto">
          <a:xfrm>
            <a:off x="215695" y="1420302"/>
            <a:ext cx="4012176" cy="1343025"/>
          </a:xfrm>
          <a:prstGeom prst="rect">
            <a:avLst/>
          </a:prstGeom>
          <a:noFill/>
          <a:ln w="9525">
            <a:noFill/>
            <a:miter lim="800000"/>
            <a:headEnd/>
            <a:tailEnd/>
          </a:ln>
        </p:spPr>
      </p:pic>
      <p:sp>
        <p:nvSpPr>
          <p:cNvPr id="7" name="Rectangle 6"/>
          <p:cNvSpPr/>
          <p:nvPr/>
        </p:nvSpPr>
        <p:spPr bwMode="auto">
          <a:xfrm>
            <a:off x="1415845" y="1858298"/>
            <a:ext cx="629265" cy="766916"/>
          </a:xfrm>
          <a:prstGeom prst="rect">
            <a:avLst/>
          </a:prstGeom>
          <a:noFill/>
          <a:ln w="254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Oval 7"/>
          <p:cNvSpPr/>
          <p:nvPr/>
        </p:nvSpPr>
        <p:spPr bwMode="auto">
          <a:xfrm>
            <a:off x="1052052" y="2045109"/>
            <a:ext cx="353961" cy="363793"/>
          </a:xfrm>
          <a:prstGeom prst="ellipse">
            <a:avLst/>
          </a:prstGeom>
          <a:solidFill>
            <a:srgbClr val="C00000"/>
          </a:solidFill>
          <a:ln w="9525" cap="flat" cmpd="sng" algn="ctr">
            <a:noFill/>
            <a:prstDash val="solid"/>
            <a:round/>
            <a:headEnd type="none" w="med" len="med"/>
            <a:tailEnd type="none" w="med" len="med"/>
          </a:ln>
          <a:effectLst/>
        </p:spPr>
        <p:txBody>
          <a:bodyPr vert="horz" wrap="square" lIns="0" tIns="0" rIns="18288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lang="sk-SK" sz="2000" dirty="0" smtClean="0">
                <a:solidFill>
                  <a:schemeClr val="bg1"/>
                </a:solidFill>
              </a:rPr>
              <a:t>1</a:t>
            </a:r>
            <a:endParaRPr kumimoji="0" lang="en-US" sz="2000" b="0" i="0" u="none" strike="noStrike" cap="none" normalizeH="0" baseline="0" dirty="0" smtClean="0">
              <a:ln>
                <a:noFill/>
              </a:ln>
              <a:solidFill>
                <a:schemeClr val="bg1"/>
              </a:solidFill>
              <a:effectLst/>
              <a:latin typeface="Arial" charset="0"/>
            </a:endParaRPr>
          </a:p>
        </p:txBody>
      </p:sp>
      <p:grpSp>
        <p:nvGrpSpPr>
          <p:cNvPr id="13" name="Group 12"/>
          <p:cNvGrpSpPr/>
          <p:nvPr/>
        </p:nvGrpSpPr>
        <p:grpSpPr>
          <a:xfrm>
            <a:off x="2101645" y="2780073"/>
            <a:ext cx="4102509" cy="4018935"/>
            <a:chOff x="4392561" y="2322871"/>
            <a:chExt cx="4358149" cy="4269658"/>
          </a:xfrm>
        </p:grpSpPr>
        <p:pic>
          <p:nvPicPr>
            <p:cNvPr id="117762" name="Picture 2" descr="C:\DOCUME~1\u0150930\LOCALS~1\Temp\SNAGHTML60be4b.PNG"/>
            <p:cNvPicPr>
              <a:picLocks noChangeAspect="1" noChangeArrowheads="1"/>
            </p:cNvPicPr>
            <p:nvPr/>
          </p:nvPicPr>
          <p:blipFill>
            <a:blip r:embed="rId3" cstate="print"/>
            <a:srcRect/>
            <a:stretch>
              <a:fillRect/>
            </a:stretch>
          </p:blipFill>
          <p:spPr bwMode="auto">
            <a:xfrm>
              <a:off x="4392561" y="2322871"/>
              <a:ext cx="4269658" cy="4269658"/>
            </a:xfrm>
            <a:prstGeom prst="rect">
              <a:avLst/>
            </a:prstGeom>
            <a:noFill/>
          </p:spPr>
        </p:pic>
        <p:sp>
          <p:nvSpPr>
            <p:cNvPr id="9" name="Rectangle 8"/>
            <p:cNvSpPr/>
            <p:nvPr/>
          </p:nvSpPr>
          <p:spPr bwMode="auto">
            <a:xfrm>
              <a:off x="7565922" y="2816942"/>
              <a:ext cx="1184788" cy="909484"/>
            </a:xfrm>
            <a:prstGeom prst="rect">
              <a:avLst/>
            </a:prstGeom>
            <a:noFill/>
            <a:ln w="254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0" name="Oval 9"/>
            <p:cNvSpPr/>
            <p:nvPr/>
          </p:nvSpPr>
          <p:spPr bwMode="auto">
            <a:xfrm>
              <a:off x="7064478" y="2974257"/>
              <a:ext cx="353961" cy="363793"/>
            </a:xfrm>
            <a:prstGeom prst="ellipse">
              <a:avLst/>
            </a:prstGeom>
            <a:solidFill>
              <a:srgbClr val="C00000"/>
            </a:solidFill>
            <a:ln w="9525" cap="flat" cmpd="sng" algn="ctr">
              <a:noFill/>
              <a:prstDash val="solid"/>
              <a:round/>
              <a:headEnd type="none" w="med" len="med"/>
              <a:tailEnd type="none" w="med" len="med"/>
            </a:ln>
            <a:effectLst/>
          </p:spPr>
          <p:txBody>
            <a:bodyPr vert="horz" wrap="square" lIns="0" tIns="0" rIns="18288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lang="sk-SK" sz="2000" dirty="0" smtClean="0">
                  <a:solidFill>
                    <a:schemeClr val="bg1"/>
                  </a:solidFill>
                </a:rPr>
                <a:t>2</a:t>
              </a:r>
              <a:endParaRPr kumimoji="0" lang="en-US" sz="2000" b="0" i="0" u="none" strike="noStrike" cap="none" normalizeH="0" baseline="0" dirty="0" smtClean="0">
                <a:ln>
                  <a:noFill/>
                </a:ln>
                <a:solidFill>
                  <a:schemeClr val="bg1"/>
                </a:solidFill>
                <a:effectLst/>
                <a:latin typeface="Arial" charset="0"/>
              </a:endParaRPr>
            </a:p>
          </p:txBody>
        </p:sp>
        <p:sp>
          <p:nvSpPr>
            <p:cNvPr id="11" name="Rectangle 10"/>
            <p:cNvSpPr/>
            <p:nvPr/>
          </p:nvSpPr>
          <p:spPr bwMode="auto">
            <a:xfrm>
              <a:off x="6754761" y="6115665"/>
              <a:ext cx="727587" cy="285135"/>
            </a:xfrm>
            <a:prstGeom prst="rect">
              <a:avLst/>
            </a:prstGeom>
            <a:noFill/>
            <a:ln w="254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Oval 11"/>
            <p:cNvSpPr/>
            <p:nvPr/>
          </p:nvSpPr>
          <p:spPr bwMode="auto">
            <a:xfrm>
              <a:off x="6341807" y="6056670"/>
              <a:ext cx="353961" cy="363793"/>
            </a:xfrm>
            <a:prstGeom prst="ellipse">
              <a:avLst/>
            </a:prstGeom>
            <a:solidFill>
              <a:srgbClr val="C00000"/>
            </a:solidFill>
            <a:ln w="9525" cap="flat" cmpd="sng" algn="ctr">
              <a:noFill/>
              <a:prstDash val="solid"/>
              <a:round/>
              <a:headEnd type="none" w="med" len="med"/>
              <a:tailEnd type="none" w="med" len="med"/>
            </a:ln>
            <a:effectLst/>
          </p:spPr>
          <p:txBody>
            <a:bodyPr vert="horz" wrap="square" lIns="0" tIns="0" rIns="18288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tabLst/>
              </a:pPr>
              <a:r>
                <a:rPr lang="sk-SK" sz="2000" dirty="0" smtClean="0">
                  <a:solidFill>
                    <a:schemeClr val="bg1"/>
                  </a:solidFill>
                </a:rPr>
                <a:t>3</a:t>
              </a:r>
              <a:endParaRPr kumimoji="0" lang="en-US" sz="2000" b="0" i="0" u="none" strike="noStrike" cap="none" normalizeH="0" baseline="0" dirty="0" smtClean="0">
                <a:ln>
                  <a:noFill/>
                </a:ln>
                <a:solidFill>
                  <a:schemeClr val="bg1"/>
                </a:solidFill>
                <a:effectLst/>
                <a:latin typeface="Arial" charset="0"/>
              </a:endParaRPr>
            </a:p>
          </p:txBody>
        </p:sp>
      </p:grpSp>
      <p:pic>
        <p:nvPicPr>
          <p:cNvPr id="14" name="Picture 2"/>
          <p:cNvPicPr>
            <a:picLocks noGrp="1" noChangeAspect="1" noChangeArrowheads="1"/>
          </p:cNvPicPr>
          <p:nvPr>
            <p:ph idx="1"/>
          </p:nvPr>
        </p:nvPicPr>
        <p:blipFill>
          <a:blip r:embed="rId4" cstate="print"/>
          <a:srcRect/>
          <a:stretch>
            <a:fillRect/>
          </a:stretch>
        </p:blipFill>
        <p:spPr bwMode="auto">
          <a:xfrm>
            <a:off x="6819745" y="1535421"/>
            <a:ext cx="1995133" cy="4570412"/>
          </a:xfrm>
          <a:prstGeom prst="rect">
            <a:avLst/>
          </a:prstGeom>
          <a:noFill/>
          <a:ln w="9525">
            <a:noFill/>
            <a:miter lim="800000"/>
            <a:headEnd/>
            <a:tailEnd/>
          </a:ln>
        </p:spPr>
      </p:pic>
      <p:sp>
        <p:nvSpPr>
          <p:cNvPr id="15" name="Rectangle 14"/>
          <p:cNvSpPr/>
          <p:nvPr/>
        </p:nvSpPr>
        <p:spPr bwMode="auto">
          <a:xfrm>
            <a:off x="2521974" y="1814053"/>
            <a:ext cx="1676400" cy="398205"/>
          </a:xfrm>
          <a:prstGeom prst="rect">
            <a:avLst/>
          </a:prstGeom>
          <a:noFill/>
          <a:ln w="25400" cap="flat" cmpd="sng" algn="ctr">
            <a:solidFill>
              <a:srgbClr val="C00000"/>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cxnSp>
        <p:nvCxnSpPr>
          <p:cNvPr id="17" name="Curved Connector 16"/>
          <p:cNvCxnSpPr>
            <a:stCxn id="15" idx="3"/>
          </p:cNvCxnSpPr>
          <p:nvPr/>
        </p:nvCxnSpPr>
        <p:spPr bwMode="auto">
          <a:xfrm flipV="1">
            <a:off x="4198374" y="1877961"/>
            <a:ext cx="2615381" cy="135195"/>
          </a:xfrm>
          <a:prstGeom prst="curvedConnector3">
            <a:avLst>
              <a:gd name="adj1" fmla="val 50000"/>
            </a:avLst>
          </a:prstGeom>
          <a:noFill/>
          <a:ln w="38100" cap="flat" cmpd="sng" algn="ctr">
            <a:solidFill>
              <a:srgbClr val="C00000"/>
            </a:solidFill>
            <a:prstDash val="solid"/>
            <a:round/>
            <a:headEnd type="none" w="med" len="med"/>
            <a:tailEnd type="arrow"/>
          </a:ln>
          <a:effectLst/>
        </p:spPr>
      </p:cxnSp>
      <p:cxnSp>
        <p:nvCxnSpPr>
          <p:cNvPr id="18" name="Curved Connector 17"/>
          <p:cNvCxnSpPr>
            <a:stCxn id="7" idx="2"/>
          </p:cNvCxnSpPr>
          <p:nvPr/>
        </p:nvCxnSpPr>
        <p:spPr bwMode="auto">
          <a:xfrm rot="16200000" flipH="1">
            <a:off x="1622323" y="2733368"/>
            <a:ext cx="550608" cy="334299"/>
          </a:xfrm>
          <a:prstGeom prst="curvedConnector3">
            <a:avLst>
              <a:gd name="adj1" fmla="val 100000"/>
            </a:avLst>
          </a:prstGeom>
          <a:noFill/>
          <a:ln w="38100" cap="flat" cmpd="sng" algn="ctr">
            <a:solidFill>
              <a:srgbClr val="C0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sk-SK" dirty="0" smtClean="0"/>
              <a:t>Užitočné vlastnosti</a:t>
            </a:r>
            <a:endParaRPr lang="en-US" dirty="0" smtClean="0"/>
          </a:p>
        </p:txBody>
      </p:sp>
      <p:sp>
        <p:nvSpPr>
          <p:cNvPr id="26627" name="Content Placeholder 2"/>
          <p:cNvSpPr>
            <a:spLocks noGrp="1"/>
          </p:cNvSpPr>
          <p:nvPr>
            <p:ph idx="1"/>
          </p:nvPr>
        </p:nvSpPr>
        <p:spPr/>
        <p:txBody>
          <a:bodyPr/>
          <a:lstStyle/>
          <a:p>
            <a:endParaRPr lang="en-US" sz="1200" dirty="0" smtClean="0"/>
          </a:p>
          <a:p>
            <a:r>
              <a:rPr lang="sk-SK" dirty="0" smtClean="0"/>
              <a:t>Vytvorenie si vlastnej bibliografie (Format/Bibliography) </a:t>
            </a:r>
            <a:endParaRPr lang="en-US" dirty="0" smtClean="0"/>
          </a:p>
          <a:p>
            <a:pPr lvl="1"/>
            <a:r>
              <a:rPr lang="sk-SK" dirty="0" smtClean="0"/>
              <a:t>Užitočný do </a:t>
            </a:r>
            <a:r>
              <a:rPr lang="en-US" dirty="0" smtClean="0"/>
              <a:t>PowerPoint pre</a:t>
            </a:r>
            <a:r>
              <a:rPr lang="sk-SK" dirty="0" smtClean="0"/>
              <a:t>zentácii</a:t>
            </a:r>
            <a:endParaRPr lang="en-US" dirty="0" smtClean="0"/>
          </a:p>
          <a:p>
            <a:r>
              <a:rPr lang="en-US" dirty="0" err="1" smtClean="0"/>
              <a:t>EndNote</a:t>
            </a:r>
            <a:r>
              <a:rPr lang="en-US" dirty="0" smtClean="0"/>
              <a:t> Web</a:t>
            </a:r>
            <a:r>
              <a:rPr lang="sk-SK" dirty="0" smtClean="0"/>
              <a:t> môžete používať i na mobilných telefónoch</a:t>
            </a:r>
            <a:endParaRPr lang="en-US" dirty="0" smtClean="0"/>
          </a:p>
          <a:p>
            <a:pPr lvl="1"/>
            <a:r>
              <a:rPr lang="sk-SK" dirty="0" smtClean="0"/>
              <a:t>Vytvorte alebo zdielajte skupiny z Vášho telefónu alebo iPadu</a:t>
            </a:r>
            <a:endParaRPr lang="en-US" dirty="0" smtClean="0"/>
          </a:p>
        </p:txBody>
      </p:sp>
      <p:sp>
        <p:nvSpPr>
          <p:cNvPr id="26628" name="Slide Number Placeholder 3"/>
          <p:cNvSpPr>
            <a:spLocks noGrp="1"/>
          </p:cNvSpPr>
          <p:nvPr>
            <p:ph type="sldNum" sz="quarter" idx="11"/>
          </p:nvPr>
        </p:nvSpPr>
        <p:spPr>
          <a:noFill/>
        </p:spPr>
        <p:txBody>
          <a:bodyPr/>
          <a:lstStyle/>
          <a:p>
            <a:fld id="{08031C16-7C5E-487C-85CD-3CBB43A7374C}" type="slidenum">
              <a:rPr lang="en-US" smtClean="0"/>
              <a:pPr/>
              <a:t>19</a:t>
            </a:fld>
            <a:endParaRPr lang="en-US" smtClean="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2"/>
          <p:cNvSpPr>
            <a:spLocks noChangeArrowheads="1"/>
          </p:cNvSpPr>
          <p:nvPr/>
        </p:nvSpPr>
        <p:spPr bwMode="auto">
          <a:xfrm>
            <a:off x="1259632" y="2060848"/>
            <a:ext cx="6336704" cy="3528392"/>
          </a:xfrm>
          <a:prstGeom prst="ellipse">
            <a:avLst/>
          </a:prstGeom>
          <a:noFill/>
          <a:ln w="152400">
            <a:solidFill>
              <a:srgbClr val="B2B2B2"/>
            </a:solidFill>
            <a:round/>
            <a:headEnd/>
            <a:tailEnd/>
          </a:ln>
        </p:spPr>
        <p:txBody>
          <a:bodyPr wrap="none" anchor="ctr"/>
          <a:lstStyle/>
          <a:p>
            <a:endParaRPr lang="en-US"/>
          </a:p>
        </p:txBody>
      </p:sp>
      <p:sp>
        <p:nvSpPr>
          <p:cNvPr id="12290" name="Rectangle 2"/>
          <p:cNvSpPr>
            <a:spLocks noGrp="1" noChangeArrowheads="1"/>
          </p:cNvSpPr>
          <p:nvPr>
            <p:ph type="title"/>
          </p:nvPr>
        </p:nvSpPr>
        <p:spPr/>
        <p:txBody>
          <a:bodyPr/>
          <a:lstStyle/>
          <a:p>
            <a:r>
              <a:rPr lang="sk-SK" dirty="0" smtClean="0"/>
              <a:t>Cyklus výskumu</a:t>
            </a:r>
            <a:endParaRPr lang="en-US" dirty="0"/>
          </a:p>
        </p:txBody>
      </p:sp>
      <p:sp>
        <p:nvSpPr>
          <p:cNvPr id="5" name="Rounded Rectangle 4"/>
          <p:cNvSpPr/>
          <p:nvPr/>
        </p:nvSpPr>
        <p:spPr>
          <a:xfrm>
            <a:off x="2987824" y="1700808"/>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dirty="0" smtClean="0"/>
              <a:t>Nápad</a:t>
            </a:r>
          </a:p>
          <a:p>
            <a:pPr algn="ctr"/>
            <a:r>
              <a:rPr lang="sk-SK" dirty="0" smtClean="0"/>
              <a:t>Objavenie</a:t>
            </a:r>
            <a:endParaRPr lang="en-US" dirty="0"/>
          </a:p>
        </p:txBody>
      </p:sp>
      <p:sp>
        <p:nvSpPr>
          <p:cNvPr id="6" name="Rounded Rectangle 5"/>
          <p:cNvSpPr/>
          <p:nvPr/>
        </p:nvSpPr>
        <p:spPr>
          <a:xfrm>
            <a:off x="5868144" y="3284984"/>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dirty="0" smtClean="0"/>
              <a:t>Publikácia</a:t>
            </a:r>
            <a:endParaRPr lang="en-US" dirty="0"/>
          </a:p>
        </p:txBody>
      </p:sp>
      <p:sp>
        <p:nvSpPr>
          <p:cNvPr id="7" name="Rounded Rectangle 6"/>
          <p:cNvSpPr/>
          <p:nvPr/>
        </p:nvSpPr>
        <p:spPr>
          <a:xfrm>
            <a:off x="179512" y="3212976"/>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dirty="0" smtClean="0"/>
              <a:t>Hodnotenie výstupu</a:t>
            </a:r>
            <a:endParaRPr lang="en-US" dirty="0"/>
          </a:p>
        </p:txBody>
      </p:sp>
      <p:sp>
        <p:nvSpPr>
          <p:cNvPr id="8" name="Rounded Rectangle 7"/>
          <p:cNvSpPr/>
          <p:nvPr/>
        </p:nvSpPr>
        <p:spPr>
          <a:xfrm>
            <a:off x="2987824" y="5013176"/>
            <a:ext cx="2736304"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k-SK" dirty="0" smtClean="0"/>
              <a:t>Zviditeľnenie výsledkov</a:t>
            </a:r>
            <a:endParaRPr lang="en-US" dirty="0"/>
          </a:p>
        </p:txBody>
      </p:sp>
      <p:pic>
        <p:nvPicPr>
          <p:cNvPr id="1026" name="Picture 2" descr="C:\Documents and Settings\u0150930\Local Settings\Temporary Internet Files\Content.IE5\34SFU390\MC910216361[1].png"/>
          <p:cNvPicPr>
            <a:picLocks noChangeAspect="1" noChangeArrowheads="1"/>
          </p:cNvPicPr>
          <p:nvPr/>
        </p:nvPicPr>
        <p:blipFill>
          <a:blip r:embed="rId3" cstate="print"/>
          <a:srcRect/>
          <a:stretch>
            <a:fillRect/>
          </a:stretch>
        </p:blipFill>
        <p:spPr bwMode="auto">
          <a:xfrm>
            <a:off x="5105400" y="1676400"/>
            <a:ext cx="1486951" cy="1295400"/>
          </a:xfrm>
          <a:prstGeom prst="rect">
            <a:avLst/>
          </a:prstGeom>
          <a:noFill/>
        </p:spPr>
      </p:pic>
      <p:pic>
        <p:nvPicPr>
          <p:cNvPr id="1029" name="Picture 5" descr="C:\Documents and Settings\u0150930\Local Settings\Temporary Internet Files\Content.IE5\GJ5M0Y8Q\MC900239011[1].wmf"/>
          <p:cNvPicPr>
            <a:picLocks noChangeAspect="1" noChangeArrowheads="1"/>
          </p:cNvPicPr>
          <p:nvPr/>
        </p:nvPicPr>
        <p:blipFill>
          <a:blip r:embed="rId4" cstate="print"/>
          <a:srcRect/>
          <a:stretch>
            <a:fillRect/>
          </a:stretch>
        </p:blipFill>
        <p:spPr bwMode="auto">
          <a:xfrm>
            <a:off x="7917650" y="3212976"/>
            <a:ext cx="1226350" cy="1008112"/>
          </a:xfrm>
          <a:prstGeom prst="rect">
            <a:avLst/>
          </a:prstGeom>
          <a:noFill/>
        </p:spPr>
      </p:pic>
      <p:pic>
        <p:nvPicPr>
          <p:cNvPr id="1032" name="Picture 8" descr="C:\Documents and Settings\u0150930\Local Settings\Temporary Internet Files\Content.IE5\BR00I4EN\MP900433152[1].jpg"/>
          <p:cNvPicPr>
            <a:picLocks noChangeAspect="1" noChangeArrowheads="1"/>
          </p:cNvPicPr>
          <p:nvPr/>
        </p:nvPicPr>
        <p:blipFill>
          <a:blip r:embed="rId5" cstate="print"/>
          <a:srcRect/>
          <a:stretch>
            <a:fillRect/>
          </a:stretch>
        </p:blipFill>
        <p:spPr bwMode="auto">
          <a:xfrm>
            <a:off x="5603776" y="5029200"/>
            <a:ext cx="1025624" cy="1025624"/>
          </a:xfrm>
          <a:prstGeom prst="rect">
            <a:avLst/>
          </a:prstGeom>
          <a:noFill/>
        </p:spPr>
      </p:pic>
      <p:pic>
        <p:nvPicPr>
          <p:cNvPr id="1035" name="Picture 11" descr="C:\Documents and Settings\u0150930\Local Settings\Temporary Internet Files\Content.IE5\34SFU390\MC900441426[1].png"/>
          <p:cNvPicPr>
            <a:picLocks noChangeAspect="1" noChangeArrowheads="1"/>
          </p:cNvPicPr>
          <p:nvPr/>
        </p:nvPicPr>
        <p:blipFill>
          <a:blip r:embed="rId6" cstate="print"/>
          <a:srcRect/>
          <a:stretch>
            <a:fillRect/>
          </a:stretch>
        </p:blipFill>
        <p:spPr bwMode="auto">
          <a:xfrm>
            <a:off x="2514600" y="2971800"/>
            <a:ext cx="1368152" cy="136815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sk-SK" dirty="0" smtClean="0"/>
              <a:t>Požiadavky na </a:t>
            </a:r>
            <a:r>
              <a:rPr lang="en-US" dirty="0" err="1" smtClean="0"/>
              <a:t>EndNote</a:t>
            </a:r>
            <a:r>
              <a:rPr lang="en-US" dirty="0" smtClean="0"/>
              <a:t> Web</a:t>
            </a:r>
          </a:p>
        </p:txBody>
      </p:sp>
      <p:sp>
        <p:nvSpPr>
          <p:cNvPr id="27651" name="Content Placeholder 2"/>
          <p:cNvSpPr>
            <a:spLocks noGrp="1"/>
          </p:cNvSpPr>
          <p:nvPr>
            <p:ph idx="1"/>
          </p:nvPr>
        </p:nvSpPr>
        <p:spPr>
          <a:xfrm>
            <a:off x="1990725" y="1525588"/>
            <a:ext cx="5222875" cy="4570412"/>
          </a:xfrm>
        </p:spPr>
        <p:txBody>
          <a:bodyPr/>
          <a:lstStyle/>
          <a:p>
            <a:pPr eaLnBrk="1" hangingPunct="1"/>
            <a:r>
              <a:rPr lang="en-US" b="1" smtClean="0"/>
              <a:t>Web Browser</a:t>
            </a:r>
          </a:p>
          <a:p>
            <a:pPr lvl="1" eaLnBrk="1" hangingPunct="1"/>
            <a:r>
              <a:rPr lang="en-US" sz="1800" smtClean="0"/>
              <a:t>Microsoft Internet Explorer 7.x–9.x</a:t>
            </a:r>
          </a:p>
          <a:p>
            <a:pPr lvl="1" eaLnBrk="1" hangingPunct="1"/>
            <a:r>
              <a:rPr lang="en-US" sz="1800" smtClean="0"/>
              <a:t>Firefox 3.5.x-4.0.x</a:t>
            </a:r>
          </a:p>
          <a:p>
            <a:pPr lvl="1" eaLnBrk="1" hangingPunct="1"/>
            <a:r>
              <a:rPr lang="en-US" sz="1800" smtClean="0"/>
              <a:t>Safari 4.x, 5.0</a:t>
            </a:r>
          </a:p>
          <a:p>
            <a:pPr eaLnBrk="1" hangingPunct="1"/>
            <a:r>
              <a:rPr lang="en-US" b="1" smtClean="0"/>
              <a:t>Windows Plug-in</a:t>
            </a:r>
          </a:p>
          <a:p>
            <a:pPr lvl="1" eaLnBrk="1" hangingPunct="1"/>
            <a:r>
              <a:rPr lang="en-US" sz="1800" smtClean="0"/>
              <a:t>Windows XP SP2 or later / Windows Vista / Windows 7</a:t>
            </a:r>
          </a:p>
          <a:p>
            <a:pPr lvl="1" eaLnBrk="1" hangingPunct="1"/>
            <a:r>
              <a:rPr lang="en-US" sz="1800" smtClean="0"/>
              <a:t>Word 2003 / 2007 / 2010 (32 bit)</a:t>
            </a:r>
          </a:p>
          <a:p>
            <a:pPr eaLnBrk="1" hangingPunct="1"/>
            <a:r>
              <a:rPr lang="en-US" b="1" smtClean="0"/>
              <a:t>Macintosh Plug-in</a:t>
            </a:r>
          </a:p>
          <a:p>
            <a:pPr lvl="1" eaLnBrk="1" hangingPunct="1"/>
            <a:r>
              <a:rPr lang="en-US" sz="1800" smtClean="0"/>
              <a:t>OS X 10.5.x and 10.6.x</a:t>
            </a:r>
          </a:p>
          <a:p>
            <a:pPr lvl="1" eaLnBrk="1" hangingPunct="1"/>
            <a:r>
              <a:rPr lang="en-US" sz="1800" smtClean="0"/>
              <a:t>Word 2008 / 2011</a:t>
            </a:r>
          </a:p>
          <a:p>
            <a:pPr lvl="1" eaLnBrk="1" hangingPunct="1"/>
            <a:endParaRPr lang="en-US" sz="1800" b="1" smtClean="0"/>
          </a:p>
          <a:p>
            <a:pPr lvl="1" eaLnBrk="1" hangingPunct="1"/>
            <a:endParaRPr lang="en-US" sz="1800" smtClean="0"/>
          </a:p>
        </p:txBody>
      </p:sp>
      <p:sp>
        <p:nvSpPr>
          <p:cNvPr id="27652" name="Slide Number Placeholder 3"/>
          <p:cNvSpPr>
            <a:spLocks noGrp="1"/>
          </p:cNvSpPr>
          <p:nvPr>
            <p:ph type="sldNum" sz="quarter" idx="11"/>
          </p:nvPr>
        </p:nvSpPr>
        <p:spPr>
          <a:noFill/>
        </p:spPr>
        <p:txBody>
          <a:bodyPr/>
          <a:lstStyle/>
          <a:p>
            <a:fld id="{73267045-21F5-4906-A79B-08A566A76729}" type="slidenum">
              <a:rPr lang="en-US" smtClean="0"/>
              <a:pPr/>
              <a:t>20</a:t>
            </a:fld>
            <a:endParaRPr lang="en-US" smtClean="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sk-SK" dirty="0" smtClean="0"/>
              <a:t>Kompatibilita s </a:t>
            </a:r>
            <a:r>
              <a:rPr lang="en-US" dirty="0" smtClean="0"/>
              <a:t>Word</a:t>
            </a:r>
            <a:r>
              <a:rPr lang="sk-SK" dirty="0" smtClean="0"/>
              <a:t> programami</a:t>
            </a:r>
            <a:endParaRPr lang="en-US" dirty="0" smtClean="0"/>
          </a:p>
        </p:txBody>
      </p:sp>
      <p:sp>
        <p:nvSpPr>
          <p:cNvPr id="28675" name="Content Placeholder 2"/>
          <p:cNvSpPr>
            <a:spLocks noGrp="1"/>
          </p:cNvSpPr>
          <p:nvPr>
            <p:ph idx="1"/>
          </p:nvPr>
        </p:nvSpPr>
        <p:spPr/>
        <p:txBody>
          <a:bodyPr/>
          <a:lstStyle/>
          <a:p>
            <a:pPr eaLnBrk="1" hangingPunct="1">
              <a:lnSpc>
                <a:spcPct val="90000"/>
              </a:lnSpc>
            </a:pPr>
            <a:r>
              <a:rPr lang="en-US" b="1" dirty="0" smtClean="0"/>
              <a:t>Windows</a:t>
            </a:r>
          </a:p>
          <a:p>
            <a:pPr lvl="1" eaLnBrk="1" hangingPunct="1">
              <a:lnSpc>
                <a:spcPct val="90000"/>
              </a:lnSpc>
            </a:pPr>
            <a:r>
              <a:rPr lang="en-US" sz="1800" dirty="0" smtClean="0"/>
              <a:t>Cite While You Write — Microsoft Word 2003 / 2007 / 2010 (32 bit)</a:t>
            </a:r>
          </a:p>
          <a:p>
            <a:pPr lvl="1" eaLnBrk="1" hangingPunct="1">
              <a:lnSpc>
                <a:spcPct val="90000"/>
              </a:lnSpc>
            </a:pPr>
            <a:r>
              <a:rPr lang="sk-SK" sz="1800" dirty="0" smtClean="0"/>
              <a:t>Hocijaký word program schopný vytvárať dokumenty v </a:t>
            </a:r>
            <a:r>
              <a:rPr lang="en-US" sz="1800" dirty="0" smtClean="0"/>
              <a:t>rich text form</a:t>
            </a:r>
            <a:r>
              <a:rPr lang="sk-SK" sz="1800" dirty="0" smtClean="0"/>
              <a:t>á</a:t>
            </a:r>
            <a:r>
              <a:rPr lang="en-US" sz="1800" dirty="0" smtClean="0"/>
              <a:t>t</a:t>
            </a:r>
            <a:r>
              <a:rPr lang="sk-SK" sz="1800" dirty="0" smtClean="0"/>
              <a:t>e</a:t>
            </a:r>
            <a:r>
              <a:rPr lang="en-US" sz="1800" dirty="0" smtClean="0"/>
              <a:t> (RTF) </a:t>
            </a:r>
            <a:r>
              <a:rPr lang="sk-SK" sz="1800" dirty="0" smtClean="0"/>
              <a:t>a s </a:t>
            </a:r>
            <a:r>
              <a:rPr lang="en-US" sz="1800" dirty="0" smtClean="0"/>
              <a:t>Open Office (DOTM) do</a:t>
            </a:r>
            <a:r>
              <a:rPr lang="sk-SK" sz="1800" dirty="0" smtClean="0"/>
              <a:t>k</a:t>
            </a:r>
            <a:r>
              <a:rPr lang="en-US" sz="1800" dirty="0" err="1" smtClean="0"/>
              <a:t>ument</a:t>
            </a:r>
            <a:r>
              <a:rPr lang="sk-SK" sz="1800" dirty="0" smtClean="0"/>
              <a:t>y</a:t>
            </a:r>
            <a:endParaRPr lang="en-US" sz="1800" dirty="0" smtClean="0"/>
          </a:p>
          <a:p>
            <a:pPr eaLnBrk="1" hangingPunct="1">
              <a:lnSpc>
                <a:spcPct val="90000"/>
              </a:lnSpc>
            </a:pPr>
            <a:r>
              <a:rPr lang="en-US" b="1" dirty="0" smtClean="0"/>
              <a:t>Macintosh</a:t>
            </a:r>
          </a:p>
          <a:p>
            <a:pPr lvl="1" eaLnBrk="1" hangingPunct="1">
              <a:lnSpc>
                <a:spcPct val="90000"/>
              </a:lnSpc>
            </a:pPr>
            <a:r>
              <a:rPr lang="en-US" sz="1800" dirty="0" smtClean="0"/>
              <a:t>Cite While You Write — Microsoft Word 2008/2011</a:t>
            </a:r>
          </a:p>
          <a:p>
            <a:pPr lvl="1" eaLnBrk="1" hangingPunct="1">
              <a:lnSpc>
                <a:spcPct val="90000"/>
              </a:lnSpc>
            </a:pPr>
            <a:r>
              <a:rPr lang="sk-SK" sz="1800" dirty="0" smtClean="0"/>
              <a:t>Hocijaký word program schopný vytvárať dokumenty v </a:t>
            </a:r>
            <a:r>
              <a:rPr lang="en-US" sz="1800" dirty="0" smtClean="0"/>
              <a:t>rich text form</a:t>
            </a:r>
            <a:r>
              <a:rPr lang="sk-SK" sz="1800" dirty="0" smtClean="0"/>
              <a:t>á</a:t>
            </a:r>
            <a:r>
              <a:rPr lang="en-US" sz="1800" dirty="0" smtClean="0"/>
              <a:t>t</a:t>
            </a:r>
            <a:r>
              <a:rPr lang="sk-SK" sz="1800" dirty="0" smtClean="0"/>
              <a:t>e</a:t>
            </a:r>
            <a:r>
              <a:rPr lang="en-US" sz="1800" dirty="0" smtClean="0"/>
              <a:t> (RTF)</a:t>
            </a:r>
            <a:endParaRPr lang="en-US" dirty="0" smtClean="0"/>
          </a:p>
        </p:txBody>
      </p:sp>
      <p:sp>
        <p:nvSpPr>
          <p:cNvPr id="28676" name="Slide Number Placeholder 3"/>
          <p:cNvSpPr>
            <a:spLocks noGrp="1"/>
          </p:cNvSpPr>
          <p:nvPr>
            <p:ph type="sldNum" sz="quarter" idx="11"/>
          </p:nvPr>
        </p:nvSpPr>
        <p:spPr>
          <a:noFill/>
        </p:spPr>
        <p:txBody>
          <a:bodyPr/>
          <a:lstStyle/>
          <a:p>
            <a:fld id="{84945C5C-5E27-459D-8280-0C458641E35E}" type="slidenum">
              <a:rPr lang="en-US" smtClean="0"/>
              <a:pPr/>
              <a:t>21</a:t>
            </a:fld>
            <a:endParaRPr lang="en-US" smtClean="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US" dirty="0" err="1" smtClean="0"/>
              <a:t>EndNote</a:t>
            </a:r>
            <a:r>
              <a:rPr lang="en-US" dirty="0" smtClean="0"/>
              <a:t> Web</a:t>
            </a:r>
            <a:r>
              <a:rPr lang="sk-SK" dirty="0" smtClean="0"/>
              <a:t> verzie</a:t>
            </a:r>
            <a:endParaRPr lang="en-US" sz="3600" dirty="0" smtClean="0">
              <a:solidFill>
                <a:schemeClr val="bg2"/>
              </a:solidFill>
            </a:endParaRPr>
          </a:p>
        </p:txBody>
      </p:sp>
      <p:graphicFrame>
        <p:nvGraphicFramePr>
          <p:cNvPr id="5" name="Content Placeholder 4"/>
          <p:cNvGraphicFramePr>
            <a:graphicFrameLocks noGrp="1"/>
          </p:cNvGraphicFramePr>
          <p:nvPr>
            <p:ph idx="1"/>
          </p:nvPr>
        </p:nvGraphicFramePr>
        <p:xfrm>
          <a:off x="917575" y="1803400"/>
          <a:ext cx="7369176" cy="3444240"/>
        </p:xfrm>
        <a:graphic>
          <a:graphicData uri="http://schemas.openxmlformats.org/drawingml/2006/table">
            <a:tbl>
              <a:tblPr firstRow="1" bandRow="1">
                <a:tableStyleId>{073A0DAA-6AF3-43AB-8588-CEC1D06C72B9}</a:tableStyleId>
              </a:tblPr>
              <a:tblGrid>
                <a:gridCol w="1842294"/>
                <a:gridCol w="1842294"/>
                <a:gridCol w="1842294"/>
                <a:gridCol w="1842294"/>
              </a:tblGrid>
              <a:tr h="365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k-SK" sz="2000" dirty="0" smtClean="0"/>
                        <a:t>Verzia</a:t>
                      </a:r>
                      <a:endParaRPr lang="en-US" sz="2000" dirty="0" smtClean="0"/>
                    </a:p>
                  </a:txBody>
                  <a:tcPr anchor="ctr">
                    <a:solidFill>
                      <a:schemeClr val="accent1"/>
                    </a:solidFill>
                  </a:tcPr>
                </a:tc>
                <a:tc>
                  <a:txBody>
                    <a:bodyPr/>
                    <a:lstStyle/>
                    <a:p>
                      <a:pPr algn="ctr"/>
                      <a:r>
                        <a:rPr lang="en-US" sz="2000" dirty="0" err="1" smtClean="0"/>
                        <a:t>Referenc</a:t>
                      </a:r>
                      <a:r>
                        <a:rPr lang="sk-SK" sz="2000" dirty="0" smtClean="0"/>
                        <a:t>ie</a:t>
                      </a:r>
                      <a:endParaRPr lang="en-US" sz="2000" dirty="0"/>
                    </a:p>
                  </a:txBody>
                  <a:tcPr anchor="ctr">
                    <a:solidFill>
                      <a:schemeClr val="accent1"/>
                    </a:solidFill>
                  </a:tcPr>
                </a:tc>
                <a:tc>
                  <a:txBody>
                    <a:bodyPr/>
                    <a:lstStyle/>
                    <a:p>
                      <a:pPr algn="ctr"/>
                      <a:r>
                        <a:rPr lang="sk-SK" sz="2000" dirty="0" smtClean="0"/>
                        <a:t>Prílohy</a:t>
                      </a:r>
                      <a:endParaRPr lang="en-US" sz="2000" dirty="0"/>
                    </a:p>
                  </a:txBody>
                  <a:tcPr anchor="ctr">
                    <a:solidFill>
                      <a:schemeClr val="accent1"/>
                    </a:solidFill>
                  </a:tcPr>
                </a:tc>
                <a:tc>
                  <a:txBody>
                    <a:bodyPr/>
                    <a:lstStyle/>
                    <a:p>
                      <a:pPr algn="ctr"/>
                      <a:r>
                        <a:rPr lang="en-US" sz="2000" dirty="0" smtClean="0"/>
                        <a:t>Cite While You Write</a:t>
                      </a:r>
                      <a:endParaRPr lang="en-US" sz="2000" dirty="0"/>
                    </a:p>
                  </a:txBody>
                  <a:tcPr anchor="ctr">
                    <a:solidFill>
                      <a:schemeClr val="accent1"/>
                    </a:solidFill>
                  </a:tcPr>
                </a:tc>
              </a:tr>
              <a:tr h="893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EndNote</a:t>
                      </a:r>
                      <a:r>
                        <a:rPr lang="en-US" sz="1800" dirty="0" smtClean="0"/>
                        <a:t> Web -</a:t>
                      </a:r>
                      <a:r>
                        <a:rPr lang="en-US" sz="1800" baseline="0" dirty="0" smtClean="0"/>
                        <a:t> X5</a:t>
                      </a:r>
                      <a:endParaRPr lang="en-US" sz="1800" dirty="0" smtClean="0"/>
                    </a:p>
                  </a:txBody>
                  <a:tcPr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Uložiť si až </a:t>
                      </a:r>
                      <a:r>
                        <a:rPr lang="en-US" dirty="0" smtClean="0"/>
                        <a:t>25,000</a:t>
                      </a:r>
                    </a:p>
                  </a:txBody>
                  <a:tcPr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Povolené</a:t>
                      </a:r>
                      <a:r>
                        <a:rPr lang="en-US" dirty="0" smtClean="0"/>
                        <a:t> (1 GB </a:t>
                      </a:r>
                      <a:r>
                        <a:rPr lang="sk-SK" dirty="0" smtClean="0"/>
                        <a:t>volné miesto</a:t>
                      </a:r>
                      <a:r>
                        <a:rPr lang="en-US" dirty="0" smtClean="0"/>
                        <a:t>)</a:t>
                      </a:r>
                    </a:p>
                  </a:txBody>
                  <a:tcPr anchor="ctr">
                    <a:solidFill>
                      <a:schemeClr val="tx2">
                        <a:lumMod val="20000"/>
                        <a:lumOff val="80000"/>
                      </a:schemeClr>
                    </a:solidFill>
                  </a:tcPr>
                </a:tc>
                <a:tc>
                  <a:txBody>
                    <a:bodyPr/>
                    <a:lstStyle/>
                    <a:p>
                      <a:r>
                        <a:rPr lang="sk-SK" dirty="0" smtClean="0"/>
                        <a:t>Všetky</a:t>
                      </a:r>
                      <a:r>
                        <a:rPr lang="sk-SK" baseline="0" dirty="0" smtClean="0"/>
                        <a:t> bibliografické štýly a filtre</a:t>
                      </a:r>
                      <a:endParaRPr lang="en-US" dirty="0"/>
                    </a:p>
                  </a:txBody>
                  <a:tcPr anchor="ctr">
                    <a:solidFill>
                      <a:schemeClr val="tx2">
                        <a:lumMod val="20000"/>
                        <a:lumOff val="80000"/>
                      </a:schemeClr>
                    </a:solidFill>
                  </a:tcPr>
                </a:tc>
              </a:tr>
              <a:tr h="893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EndNote</a:t>
                      </a:r>
                      <a:r>
                        <a:rPr lang="en-US" sz="1800" dirty="0" smtClean="0"/>
                        <a:t> Web – X2-4</a:t>
                      </a:r>
                    </a:p>
                  </a:txBody>
                  <a:tcPr anchor="ct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Uložiť si až </a:t>
                      </a:r>
                      <a:r>
                        <a:rPr lang="en-US" dirty="0" smtClean="0"/>
                        <a:t>10,000</a:t>
                      </a:r>
                    </a:p>
                  </a:txBody>
                  <a:tcPr anchor="ctr">
                    <a:solidFill>
                      <a:schemeClr val="tx2">
                        <a:lumMod val="40000"/>
                        <a:lumOff val="60000"/>
                      </a:schemeClr>
                    </a:solidFill>
                  </a:tcPr>
                </a:tc>
                <a:tc>
                  <a:txBody>
                    <a:bodyPr/>
                    <a:lstStyle/>
                    <a:p>
                      <a:r>
                        <a:rPr lang="sk-SK" dirty="0" smtClean="0"/>
                        <a:t>Nie</a:t>
                      </a:r>
                      <a:endParaRPr lang="en-US" dirty="0"/>
                    </a:p>
                  </a:txBody>
                  <a:tcPr anchor="ct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Všetky</a:t>
                      </a:r>
                      <a:r>
                        <a:rPr lang="sk-SK" baseline="0" dirty="0" smtClean="0"/>
                        <a:t> bibliografické štýly a filtre</a:t>
                      </a:r>
                      <a:endParaRPr lang="en-US" dirty="0" smtClean="0"/>
                    </a:p>
                  </a:txBody>
                  <a:tcPr anchor="ctr">
                    <a:solidFill>
                      <a:schemeClr val="tx2">
                        <a:lumMod val="40000"/>
                        <a:lumOff val="60000"/>
                      </a:schemeClr>
                    </a:solidFill>
                  </a:tcPr>
                </a:tc>
              </a:tr>
              <a:tr h="893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t>EndNote</a:t>
                      </a:r>
                      <a:r>
                        <a:rPr lang="en-US" sz="1800" dirty="0" smtClean="0"/>
                        <a:t> Web – </a:t>
                      </a:r>
                      <a:r>
                        <a:rPr lang="en-US" sz="1800" dirty="0" err="1" smtClean="0"/>
                        <a:t>WoK</a:t>
                      </a:r>
                      <a:endParaRPr lang="en-US" sz="1800" dirty="0" smtClean="0"/>
                    </a:p>
                  </a:txBody>
                  <a:tcPr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Uložiť si až </a:t>
                      </a:r>
                      <a:r>
                        <a:rPr lang="en-US" dirty="0" smtClean="0"/>
                        <a:t>10,000</a:t>
                      </a:r>
                    </a:p>
                  </a:txBody>
                  <a:tcPr anchor="ctr">
                    <a:solidFill>
                      <a:schemeClr val="tx2">
                        <a:lumMod val="20000"/>
                        <a:lumOff val="80000"/>
                      </a:schemeClr>
                    </a:solidFill>
                  </a:tcPr>
                </a:tc>
                <a:tc>
                  <a:txBody>
                    <a:bodyPr/>
                    <a:lstStyle/>
                    <a:p>
                      <a:r>
                        <a:rPr lang="sk-SK" dirty="0" smtClean="0"/>
                        <a:t>Nie</a:t>
                      </a:r>
                      <a:endParaRPr lang="en-US" dirty="0"/>
                    </a:p>
                  </a:txBody>
                  <a:tcPr anchor="ctr">
                    <a:solidFill>
                      <a:schemeClr val="tx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dirty="0" smtClean="0"/>
                        <a:t>Všetky</a:t>
                      </a:r>
                      <a:r>
                        <a:rPr lang="sk-SK" baseline="0" dirty="0" smtClean="0"/>
                        <a:t> bibliografické štýly a filtre</a:t>
                      </a:r>
                      <a:endParaRPr lang="en-US" dirty="0" smtClean="0"/>
                    </a:p>
                  </a:txBody>
                  <a:tcPr anchor="ctr">
                    <a:solidFill>
                      <a:schemeClr val="tx2">
                        <a:lumMod val="20000"/>
                        <a:lumOff val="80000"/>
                      </a:schemeClr>
                    </a:solidFill>
                  </a:tcPr>
                </a:tc>
              </a:tr>
            </a:tbl>
          </a:graphicData>
        </a:graphic>
      </p:graphicFrame>
      <p:sp>
        <p:nvSpPr>
          <p:cNvPr id="29726" name="Slide Number Placeholder 3"/>
          <p:cNvSpPr>
            <a:spLocks noGrp="1"/>
          </p:cNvSpPr>
          <p:nvPr>
            <p:ph type="sldNum" sz="quarter" idx="11"/>
          </p:nvPr>
        </p:nvSpPr>
        <p:spPr>
          <a:noFill/>
        </p:spPr>
        <p:txBody>
          <a:bodyPr/>
          <a:lstStyle/>
          <a:p>
            <a:fld id="{9E5E9ADF-B7BE-490C-9DA7-79FB17C29E18}" type="slidenum">
              <a:rPr lang="en-US" smtClean="0"/>
              <a:pPr/>
              <a:t>22</a:t>
            </a:fld>
            <a:endParaRPr lang="en-US" smtClean="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dirty="0" err="1" smtClean="0"/>
              <a:t>EndNote</a:t>
            </a:r>
            <a:r>
              <a:rPr lang="en-US" dirty="0" smtClean="0"/>
              <a:t> Desktop vs. </a:t>
            </a:r>
            <a:r>
              <a:rPr lang="en-US" dirty="0" err="1" smtClean="0"/>
              <a:t>EndNote</a:t>
            </a:r>
            <a:r>
              <a:rPr lang="en-US" dirty="0" smtClean="0"/>
              <a:t> Web</a:t>
            </a:r>
          </a:p>
        </p:txBody>
      </p:sp>
      <p:graphicFrame>
        <p:nvGraphicFramePr>
          <p:cNvPr id="5" name="Content Placeholder 4"/>
          <p:cNvGraphicFramePr>
            <a:graphicFrameLocks noGrp="1"/>
          </p:cNvGraphicFramePr>
          <p:nvPr>
            <p:ph idx="1"/>
          </p:nvPr>
        </p:nvGraphicFramePr>
        <p:xfrm>
          <a:off x="304800" y="1574800"/>
          <a:ext cx="8558784" cy="5045899"/>
        </p:xfrm>
        <a:graphic>
          <a:graphicData uri="http://schemas.openxmlformats.org/drawingml/2006/table">
            <a:tbl>
              <a:tblPr firstRow="1" bandRow="1">
                <a:tableStyleId>{5C22544A-7EE6-4342-B048-85BDC9FD1C3A}</a:tableStyleId>
              </a:tblPr>
              <a:tblGrid>
                <a:gridCol w="1630243"/>
                <a:gridCol w="3112444"/>
                <a:gridCol w="3816097"/>
              </a:tblGrid>
              <a:tr h="547759">
                <a:tc>
                  <a:txBody>
                    <a:bodyPr/>
                    <a:lstStyle/>
                    <a:p>
                      <a:pPr algn="ctr"/>
                      <a:r>
                        <a:rPr lang="sk-SK" sz="2000" dirty="0" smtClean="0"/>
                        <a:t>Vlasnosť</a:t>
                      </a:r>
                      <a:endParaRPr lang="en-US" sz="2000" dirty="0"/>
                    </a:p>
                  </a:txBody>
                  <a:tcPr marL="79637" marR="79637" anchor="ctr"/>
                </a:tc>
                <a:tc>
                  <a:txBody>
                    <a:bodyPr/>
                    <a:lstStyle/>
                    <a:p>
                      <a:pPr algn="ctr"/>
                      <a:r>
                        <a:rPr lang="en-US" sz="2000" dirty="0" err="1" smtClean="0"/>
                        <a:t>EndNote</a:t>
                      </a:r>
                      <a:r>
                        <a:rPr lang="en-US" sz="2000" dirty="0" smtClean="0"/>
                        <a:t> Web</a:t>
                      </a:r>
                      <a:endParaRPr lang="en-US" sz="2000" dirty="0"/>
                    </a:p>
                  </a:txBody>
                  <a:tcPr marL="79637" marR="79637" anchor="ctr"/>
                </a:tc>
                <a:tc>
                  <a:txBody>
                    <a:bodyPr/>
                    <a:lstStyle/>
                    <a:p>
                      <a:pPr algn="ctr"/>
                      <a:r>
                        <a:rPr lang="en-US" sz="2000" dirty="0" err="1" smtClean="0"/>
                        <a:t>EndNote</a:t>
                      </a:r>
                      <a:r>
                        <a:rPr lang="en-US" sz="2000" dirty="0" smtClean="0"/>
                        <a:t> (Desktop)</a:t>
                      </a:r>
                      <a:endParaRPr lang="en-US" sz="2000" dirty="0"/>
                    </a:p>
                  </a:txBody>
                  <a:tcPr marL="79637" marR="79637" anchor="ctr"/>
                </a:tc>
              </a:tr>
              <a:tr h="866750">
                <a:tc>
                  <a:txBody>
                    <a:bodyPr/>
                    <a:lstStyle/>
                    <a:p>
                      <a:r>
                        <a:rPr lang="sk-SK" sz="1600" b="1" dirty="0" smtClean="0"/>
                        <a:t>Kapacita knihovne</a:t>
                      </a:r>
                      <a:endParaRPr lang="en-US" sz="1600" b="1" dirty="0"/>
                    </a:p>
                  </a:txBody>
                  <a:tcPr marL="79637" marR="79637" anchor="ctr"/>
                </a:tc>
                <a:tc>
                  <a:txBody>
                    <a:bodyPr/>
                    <a:lstStyle/>
                    <a:p>
                      <a:r>
                        <a:rPr lang="en-US" sz="1600" dirty="0" smtClean="0"/>
                        <a:t>10,000 reference</a:t>
                      </a:r>
                      <a:r>
                        <a:rPr lang="sk-SK" sz="1600" dirty="0" smtClean="0"/>
                        <a:t>ii</a:t>
                      </a:r>
                      <a:r>
                        <a:rPr lang="en-US" sz="1600" dirty="0" smtClean="0"/>
                        <a:t> (25,000</a:t>
                      </a:r>
                      <a:r>
                        <a:rPr lang="en-US" sz="1600" baseline="0" dirty="0" smtClean="0"/>
                        <a:t> </a:t>
                      </a:r>
                      <a:r>
                        <a:rPr lang="sk-SK" sz="1600" baseline="0" dirty="0" smtClean="0"/>
                        <a:t>pre</a:t>
                      </a:r>
                      <a:r>
                        <a:rPr lang="en-US" sz="1600" baseline="0" dirty="0" smtClean="0"/>
                        <a:t> </a:t>
                      </a:r>
                      <a:r>
                        <a:rPr lang="en-US" sz="1600" baseline="0" dirty="0" err="1" smtClean="0"/>
                        <a:t>EndNote</a:t>
                      </a:r>
                      <a:r>
                        <a:rPr lang="en-US" sz="1600" baseline="0" dirty="0" smtClean="0"/>
                        <a:t> X5 u</a:t>
                      </a:r>
                      <a:r>
                        <a:rPr lang="sk-SK" sz="1600" baseline="0" dirty="0" smtClean="0"/>
                        <a:t>žívateľov</a:t>
                      </a:r>
                      <a:r>
                        <a:rPr lang="en-US" sz="1600" baseline="0" dirty="0" smtClean="0"/>
                        <a:t>)</a:t>
                      </a:r>
                      <a:endParaRPr lang="en-US" sz="1600" dirty="0"/>
                    </a:p>
                  </a:txBody>
                  <a:tcPr marL="79637" marR="79637" anchor="ctr"/>
                </a:tc>
                <a:tc>
                  <a:txBody>
                    <a:bodyPr/>
                    <a:lstStyle/>
                    <a:p>
                      <a:r>
                        <a:rPr lang="sk-SK" sz="1600" dirty="0" smtClean="0"/>
                        <a:t>Nelimitovaná</a:t>
                      </a:r>
                      <a:endParaRPr lang="en-US" sz="1600" dirty="0"/>
                    </a:p>
                  </a:txBody>
                  <a:tcPr marL="79637" marR="79637" anchor="ctr"/>
                </a:tc>
              </a:tr>
              <a:tr h="8447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b="1" dirty="0" smtClean="0"/>
                        <a:t>Prílohy</a:t>
                      </a:r>
                      <a:endParaRPr lang="en-US" sz="1600" b="1" dirty="0" smtClean="0"/>
                    </a:p>
                  </a:txBody>
                  <a:tcPr marL="79637" marR="79637" anchor="ctr"/>
                </a:tc>
                <a:tc>
                  <a:txBody>
                    <a:bodyPr/>
                    <a:lstStyle/>
                    <a:p>
                      <a:r>
                        <a:rPr lang="sk-SK" sz="1600" baseline="0" dirty="0" smtClean="0"/>
                        <a:t>Len vo verzii </a:t>
                      </a:r>
                      <a:r>
                        <a:rPr lang="en-US" sz="1600" baseline="0" dirty="0" err="1" smtClean="0"/>
                        <a:t>EndNote</a:t>
                      </a:r>
                      <a:r>
                        <a:rPr lang="en-US" sz="1600" baseline="0" dirty="0" smtClean="0"/>
                        <a:t> X5;</a:t>
                      </a:r>
                      <a:r>
                        <a:rPr lang="sk-SK" sz="1600" baseline="0" dirty="0" smtClean="0"/>
                        <a:t> max</a:t>
                      </a:r>
                      <a:r>
                        <a:rPr lang="en-US" sz="1600" baseline="0" dirty="0" smtClean="0"/>
                        <a:t> 1 GIG</a:t>
                      </a:r>
                      <a:endParaRPr lang="en-US" sz="1600" dirty="0"/>
                    </a:p>
                  </a:txBody>
                  <a:tcPr marL="79637" marR="796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dirty="0" smtClean="0"/>
                        <a:t>Až </a:t>
                      </a:r>
                      <a:r>
                        <a:rPr lang="en-US" sz="1600" dirty="0" smtClean="0"/>
                        <a:t>25 </a:t>
                      </a:r>
                      <a:r>
                        <a:rPr lang="sk-SK" sz="1600" dirty="0" smtClean="0"/>
                        <a:t>príloh ku každej referencie</a:t>
                      </a:r>
                      <a:r>
                        <a:rPr lang="en-US" sz="1600" dirty="0" smtClean="0"/>
                        <a:t>; </a:t>
                      </a:r>
                      <a:r>
                        <a:rPr lang="sk-SK" sz="1600" dirty="0" smtClean="0"/>
                        <a:t>zobrazenie</a:t>
                      </a:r>
                      <a:r>
                        <a:rPr lang="en-US" sz="1600" dirty="0" smtClean="0"/>
                        <a:t> &amp; </a:t>
                      </a:r>
                      <a:r>
                        <a:rPr lang="sk-SK" sz="1600" dirty="0" smtClean="0"/>
                        <a:t>okomentovanie </a:t>
                      </a:r>
                      <a:r>
                        <a:rPr lang="en-US" sz="1600" dirty="0" smtClean="0"/>
                        <a:t>PDF </a:t>
                      </a:r>
                      <a:r>
                        <a:rPr lang="sk-SK" sz="1600" dirty="0" smtClean="0"/>
                        <a:t>dokumentov v </a:t>
                      </a:r>
                      <a:r>
                        <a:rPr lang="en-US" sz="1600" dirty="0" err="1" smtClean="0"/>
                        <a:t>EndNote</a:t>
                      </a:r>
                      <a:endParaRPr lang="en-US" sz="1600" dirty="0" smtClean="0"/>
                    </a:p>
                  </a:txBody>
                  <a:tcPr marL="79637" marR="79637" anchor="ctr"/>
                </a:tc>
              </a:tr>
              <a:tr h="8369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b="1" dirty="0" smtClean="0"/>
                        <a:t>Sformátovanie</a:t>
                      </a:r>
                      <a:endParaRPr lang="en-US" sz="1600" b="1" dirty="0" smtClean="0"/>
                    </a:p>
                  </a:txBody>
                  <a:tcPr marL="79637" marR="79637" anchor="ctr"/>
                </a:tc>
                <a:tc>
                  <a:txBody>
                    <a:bodyPr/>
                    <a:lstStyle/>
                    <a:p>
                      <a:r>
                        <a:rPr lang="sk-SK" sz="1600" dirty="0" smtClean="0"/>
                        <a:t>Upravenie citácii limitovaný na</a:t>
                      </a:r>
                      <a:r>
                        <a:rPr lang="sk-SK" sz="1600" baseline="0" dirty="0" smtClean="0"/>
                        <a:t> úroveň</a:t>
                      </a:r>
                      <a:r>
                        <a:rPr lang="sk-SK" sz="1600" dirty="0" smtClean="0"/>
                        <a:t> jednotlivých</a:t>
                      </a:r>
                      <a:r>
                        <a:rPr lang="sk-SK" sz="1600" baseline="0" dirty="0" smtClean="0"/>
                        <a:t> referencii</a:t>
                      </a:r>
                      <a:endParaRPr lang="en-US" sz="1600" dirty="0"/>
                    </a:p>
                  </a:txBody>
                  <a:tcPr marL="79637" marR="796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dirty="0" smtClean="0"/>
                        <a:t>Možnosť nastaviť štýl</a:t>
                      </a:r>
                      <a:r>
                        <a:rPr lang="sk-SK" sz="1600" baseline="0" dirty="0" smtClean="0"/>
                        <a:t> výstupu, ako polia budú zobrazené </a:t>
                      </a:r>
                      <a:r>
                        <a:rPr lang="en-US" sz="1600" dirty="0" smtClean="0"/>
                        <a:t>(</a:t>
                      </a:r>
                      <a:r>
                        <a:rPr lang="sk-SK" sz="1600" dirty="0" smtClean="0"/>
                        <a:t>napr</a:t>
                      </a:r>
                      <a:r>
                        <a:rPr lang="en-US" sz="1600" dirty="0" smtClean="0"/>
                        <a:t>: Journals</a:t>
                      </a:r>
                      <a:r>
                        <a:rPr lang="en-US" sz="1600" baseline="0" dirty="0" smtClean="0"/>
                        <a:t> Term List)</a:t>
                      </a:r>
                      <a:endParaRPr lang="en-US" sz="1600" dirty="0" smtClean="0"/>
                    </a:p>
                  </a:txBody>
                  <a:tcPr marL="79637" marR="79637" anchor="ctr"/>
                </a:tc>
              </a:tr>
              <a:tr h="9755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b="1" dirty="0" smtClean="0"/>
                        <a:t>Aktualizácia</a:t>
                      </a:r>
                      <a:endParaRPr lang="en-US" sz="1600" b="1" dirty="0" smtClean="0"/>
                    </a:p>
                  </a:txBody>
                  <a:tcPr marL="79637" marR="79637" anchor="ctr"/>
                </a:tc>
                <a:tc>
                  <a:txBody>
                    <a:bodyPr/>
                    <a:lstStyle/>
                    <a:p>
                      <a:r>
                        <a:rPr lang="sk-SK" sz="1600" dirty="0" smtClean="0"/>
                        <a:t>Nie</a:t>
                      </a:r>
                      <a:endParaRPr lang="en-US" sz="1600" dirty="0"/>
                    </a:p>
                  </a:txBody>
                  <a:tcPr marL="79637" marR="7963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k-SK" sz="1600" dirty="0" smtClean="0"/>
                        <a:t>Môžete nájsť aktualizáciu jedným</a:t>
                      </a:r>
                      <a:r>
                        <a:rPr lang="sk-SK" sz="1600" baseline="0" dirty="0" smtClean="0"/>
                        <a:t> kliknutím </a:t>
                      </a:r>
                      <a:r>
                        <a:rPr lang="en-US" sz="1600" baseline="0" dirty="0" smtClean="0"/>
                        <a:t>(</a:t>
                      </a:r>
                      <a:r>
                        <a:rPr lang="sk-SK" sz="1600" baseline="0" dirty="0" smtClean="0"/>
                        <a:t>porovnanie</a:t>
                      </a:r>
                      <a:r>
                        <a:rPr lang="en-US" sz="1600" baseline="0" dirty="0" smtClean="0"/>
                        <a:t> “ahead of print” </a:t>
                      </a:r>
                      <a:r>
                        <a:rPr lang="en-US" sz="1600" baseline="0" dirty="0" err="1" smtClean="0"/>
                        <a:t>ver</a:t>
                      </a:r>
                      <a:r>
                        <a:rPr lang="sk-SK" sz="1600" baseline="0" dirty="0" smtClean="0"/>
                        <a:t>zie s finálnou publikovanou verziou</a:t>
                      </a:r>
                      <a:r>
                        <a:rPr lang="en-US" sz="1600" baseline="0" dirty="0" smtClean="0"/>
                        <a:t>)</a:t>
                      </a:r>
                      <a:endParaRPr lang="en-US" sz="1600" dirty="0" smtClean="0"/>
                    </a:p>
                  </a:txBody>
                  <a:tcPr marL="79637" marR="79637" anchor="ctr"/>
                </a:tc>
              </a:tr>
              <a:tr h="974194">
                <a:tc>
                  <a:txBody>
                    <a:bodyPr/>
                    <a:lstStyle/>
                    <a:p>
                      <a:r>
                        <a:rPr lang="sk-SK" sz="1600" b="1" dirty="0" smtClean="0"/>
                        <a:t>Zdielanie</a:t>
                      </a:r>
                      <a:endParaRPr lang="en-US" sz="1600" b="1" dirty="0"/>
                    </a:p>
                  </a:txBody>
                  <a:tcPr marL="79637" marR="79637" anchor="ctr"/>
                </a:tc>
                <a:tc>
                  <a:txBody>
                    <a:bodyPr/>
                    <a:lstStyle/>
                    <a:p>
                      <a:r>
                        <a:rPr lang="sk-SK" sz="1600" dirty="0" smtClean="0"/>
                        <a:t>Jednoduché</a:t>
                      </a:r>
                      <a:r>
                        <a:rPr lang="sk-SK" sz="1600" baseline="0" dirty="0" smtClean="0"/>
                        <a:t> zdielanie referencii s ostatnými</a:t>
                      </a:r>
                      <a:r>
                        <a:rPr lang="en-US" sz="1600" baseline="0" dirty="0" smtClean="0"/>
                        <a:t> </a:t>
                      </a:r>
                      <a:r>
                        <a:rPr lang="en-US" sz="1600" baseline="0" dirty="0" err="1" smtClean="0"/>
                        <a:t>EndNote</a:t>
                      </a:r>
                      <a:r>
                        <a:rPr lang="en-US" sz="1600" baseline="0" dirty="0" smtClean="0"/>
                        <a:t> Web </a:t>
                      </a:r>
                      <a:r>
                        <a:rPr lang="sk-SK" sz="1600" baseline="0" dirty="0" smtClean="0"/>
                        <a:t>užívateľmi</a:t>
                      </a:r>
                      <a:endParaRPr lang="en-US" sz="1600" dirty="0"/>
                    </a:p>
                  </a:txBody>
                  <a:tcPr marL="79637" marR="79637" anchor="ctr"/>
                </a:tc>
                <a:tc>
                  <a:txBody>
                    <a:bodyPr/>
                    <a:lstStyle/>
                    <a:p>
                      <a:r>
                        <a:rPr lang="sk-SK" sz="1600" dirty="0" smtClean="0"/>
                        <a:t>Zdielanie zložiek</a:t>
                      </a:r>
                      <a:r>
                        <a:rPr lang="sk-SK" sz="1600" baseline="0" dirty="0" smtClean="0"/>
                        <a:t> ako </a:t>
                      </a:r>
                      <a:r>
                        <a:rPr lang="en-US" sz="1600" dirty="0" smtClean="0"/>
                        <a:t>2 </a:t>
                      </a:r>
                      <a:r>
                        <a:rPr lang="en-US" sz="1600" dirty="0" err="1" smtClean="0"/>
                        <a:t>fil</a:t>
                      </a:r>
                      <a:r>
                        <a:rPr lang="sk-SK" sz="1600" dirty="0" smtClean="0"/>
                        <a:t>y</a:t>
                      </a:r>
                      <a:r>
                        <a:rPr lang="en-US" sz="1600" dirty="0" smtClean="0"/>
                        <a:t> (.enl a</a:t>
                      </a:r>
                      <a:r>
                        <a:rPr lang="sk-SK" sz="1600" dirty="0" smtClean="0"/>
                        <a:t> </a:t>
                      </a:r>
                      <a:r>
                        <a:rPr lang="en-US" sz="1600" dirty="0" smtClean="0"/>
                        <a:t>.data)</a:t>
                      </a:r>
                      <a:endParaRPr lang="en-US" sz="1600" dirty="0"/>
                    </a:p>
                  </a:txBody>
                  <a:tcPr marL="79637" marR="79637" anchor="ctr"/>
                </a:tc>
              </a:tr>
            </a:tbl>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dirty="0" err="1" smtClean="0"/>
              <a:t>EndNote</a:t>
            </a:r>
            <a:r>
              <a:rPr lang="en-US" dirty="0" smtClean="0"/>
              <a:t> Web </a:t>
            </a:r>
            <a:r>
              <a:rPr lang="sk-SK" dirty="0" smtClean="0"/>
              <a:t>ďalšie vzdelávanie a podpora</a:t>
            </a:r>
            <a:endParaRPr lang="en-US" dirty="0" smtClean="0"/>
          </a:p>
        </p:txBody>
      </p:sp>
      <p:sp>
        <p:nvSpPr>
          <p:cNvPr id="31747" name="Content Placeholder 2"/>
          <p:cNvSpPr>
            <a:spLocks noGrp="1"/>
          </p:cNvSpPr>
          <p:nvPr>
            <p:ph idx="1"/>
          </p:nvPr>
        </p:nvSpPr>
        <p:spPr/>
        <p:txBody>
          <a:bodyPr/>
          <a:lstStyle/>
          <a:p>
            <a:pPr eaLnBrk="1" hangingPunct="1"/>
            <a:endParaRPr lang="en-US" dirty="0" smtClean="0"/>
          </a:p>
          <a:p>
            <a:pPr eaLnBrk="1" hangingPunct="1"/>
            <a:r>
              <a:rPr lang="en-US" dirty="0" smtClean="0"/>
              <a:t>Video </a:t>
            </a:r>
            <a:r>
              <a:rPr lang="en-US" dirty="0" err="1" smtClean="0"/>
              <a:t>tutori</a:t>
            </a:r>
            <a:r>
              <a:rPr lang="sk-SK" dirty="0" smtClean="0"/>
              <a:t>ály: </a:t>
            </a:r>
            <a:r>
              <a:rPr lang="en-US" dirty="0" smtClean="0">
                <a:hlinkClick r:id="rId2"/>
              </a:rPr>
              <a:t>www.endnote.com/training</a:t>
            </a:r>
            <a:endParaRPr lang="en-US" dirty="0" smtClean="0"/>
          </a:p>
          <a:p>
            <a:pPr eaLnBrk="1" hangingPunct="1"/>
            <a:r>
              <a:rPr lang="en-US" dirty="0" err="1" smtClean="0"/>
              <a:t>Technic</a:t>
            </a:r>
            <a:r>
              <a:rPr lang="sk-SK" dirty="0" smtClean="0"/>
              <a:t>ká podpora je zadarmo</a:t>
            </a:r>
            <a:r>
              <a:rPr lang="en-US" dirty="0" smtClean="0"/>
              <a:t> </a:t>
            </a:r>
            <a:endParaRPr lang="sk-SK" dirty="0" smtClean="0"/>
          </a:p>
          <a:p>
            <a:pPr lvl="1" eaLnBrk="1" hangingPunct="1"/>
            <a:r>
              <a:rPr lang="hu-HU" dirty="0" smtClean="0"/>
              <a:t>Po-Pi, 8.00 – 16.00</a:t>
            </a:r>
            <a:r>
              <a:rPr lang="en-US" dirty="0" smtClean="0"/>
              <a:t> </a:t>
            </a:r>
            <a:endParaRPr lang="sk-SK" dirty="0" smtClean="0"/>
          </a:p>
          <a:p>
            <a:pPr lvl="1" eaLnBrk="1" hangingPunct="1"/>
            <a:r>
              <a:rPr lang="hu-HU" smtClean="0"/>
              <a:t>Telefón</a:t>
            </a:r>
            <a:r>
              <a:rPr lang="en-US" dirty="0" smtClean="0"/>
              <a:t>: +44 20 7433 4999</a:t>
            </a:r>
            <a:endParaRPr lang="hu-HU" dirty="0" smtClean="0"/>
          </a:p>
          <a:p>
            <a:pPr lvl="1" eaLnBrk="1" hangingPunct="1"/>
            <a:r>
              <a:rPr lang="sk-SK" dirty="0" smtClean="0"/>
              <a:t>E</a:t>
            </a:r>
            <a:r>
              <a:rPr lang="en-US" dirty="0" smtClean="0"/>
              <a:t>mail: </a:t>
            </a:r>
            <a:r>
              <a:rPr lang="en-US" i="1" dirty="0" smtClean="0"/>
              <a:t>Contact Us</a:t>
            </a:r>
            <a:r>
              <a:rPr lang="sk-SK" dirty="0" smtClean="0"/>
              <a:t> časť na webových stránkach</a:t>
            </a:r>
            <a:endParaRPr lang="en-US" dirty="0" smtClean="0"/>
          </a:p>
          <a:p>
            <a:pPr eaLnBrk="1" hangingPunct="1"/>
            <a:r>
              <a:rPr lang="en-US" dirty="0" smtClean="0"/>
              <a:t>FAQ: </a:t>
            </a:r>
            <a:r>
              <a:rPr lang="en-US" dirty="0" smtClean="0">
                <a:hlinkClick r:id="rId3"/>
              </a:rPr>
              <a:t>www.endnote.com/faqs</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sz="1800" dirty="0" smtClean="0"/>
          </a:p>
        </p:txBody>
      </p:sp>
      <p:sp>
        <p:nvSpPr>
          <p:cNvPr id="31748" name="Slide Number Placeholder 3"/>
          <p:cNvSpPr>
            <a:spLocks noGrp="1"/>
          </p:cNvSpPr>
          <p:nvPr>
            <p:ph type="sldNum" sz="quarter" idx="11"/>
          </p:nvPr>
        </p:nvSpPr>
        <p:spPr>
          <a:noFill/>
        </p:spPr>
        <p:txBody>
          <a:bodyPr/>
          <a:lstStyle/>
          <a:p>
            <a:fld id="{076E49F1-CB1B-4008-AC61-DDF07D8D0179}" type="slidenum">
              <a:rPr lang="en-US" smtClean="0"/>
              <a:pPr/>
              <a:t>24</a:t>
            </a:fld>
            <a:endParaRPr lang="en-US" smtClean="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ChangeArrowheads="1"/>
          </p:cNvSpPr>
          <p:nvPr/>
        </p:nvSpPr>
        <p:spPr bwMode="auto">
          <a:xfrm>
            <a:off x="0" y="1375273"/>
            <a:ext cx="9144000" cy="2590800"/>
          </a:xfrm>
          <a:prstGeom prst="rect">
            <a:avLst/>
          </a:prstGeom>
          <a:solidFill>
            <a:schemeClr val="bg2">
              <a:lumMod val="60000"/>
              <a:lumOff val="40000"/>
              <a:alpha val="40000"/>
            </a:schemeClr>
          </a:solidFill>
          <a:ln w="9525">
            <a:noFill/>
            <a:miter lim="800000"/>
            <a:headEnd/>
            <a:tailEnd/>
          </a:ln>
          <a:effectLst/>
        </p:spPr>
        <p:txBody>
          <a:bodyPr wrap="none" anchor="ctr"/>
          <a:lstStyle/>
          <a:p>
            <a:endParaRPr lang="en-US"/>
          </a:p>
        </p:txBody>
      </p:sp>
      <p:sp>
        <p:nvSpPr>
          <p:cNvPr id="16386" name="Title 1"/>
          <p:cNvSpPr>
            <a:spLocks noGrp="1"/>
          </p:cNvSpPr>
          <p:nvPr>
            <p:ph type="title"/>
          </p:nvPr>
        </p:nvSpPr>
        <p:spPr/>
        <p:txBody>
          <a:bodyPr/>
          <a:lstStyle/>
          <a:p>
            <a:r>
              <a:rPr lang="en-US" dirty="0" err="1" smtClean="0"/>
              <a:t>EndNote</a:t>
            </a:r>
            <a:r>
              <a:rPr lang="en-US" dirty="0" smtClean="0"/>
              <a:t> Web </a:t>
            </a:r>
            <a:r>
              <a:rPr lang="sk-SK" dirty="0" smtClean="0"/>
              <a:t> -  webový referenčný manažer</a:t>
            </a:r>
            <a:endParaRPr lang="en-US" dirty="0" smtClean="0"/>
          </a:p>
        </p:txBody>
      </p:sp>
      <p:sp>
        <p:nvSpPr>
          <p:cNvPr id="16388" name="Slide Number Placeholder 3"/>
          <p:cNvSpPr>
            <a:spLocks noGrp="1"/>
          </p:cNvSpPr>
          <p:nvPr>
            <p:ph type="sldNum" sz="quarter" idx="11"/>
          </p:nvPr>
        </p:nvSpPr>
        <p:spPr>
          <a:noFill/>
        </p:spPr>
        <p:txBody>
          <a:bodyPr/>
          <a:lstStyle/>
          <a:p>
            <a:fld id="{7758A1E8-82CB-486F-8069-455AA7313337}" type="slidenum">
              <a:rPr lang="en-US" smtClean="0"/>
              <a:pPr/>
              <a:t>3</a:t>
            </a:fld>
            <a:endParaRPr lang="en-US" smtClean="0"/>
          </a:p>
        </p:txBody>
      </p:sp>
      <p:sp>
        <p:nvSpPr>
          <p:cNvPr id="5" name="Slide Number Placeholder 3"/>
          <p:cNvSpPr txBox="1">
            <a:spLocks/>
          </p:cNvSpPr>
          <p:nvPr/>
        </p:nvSpPr>
        <p:spPr bwMode="auto">
          <a:xfrm>
            <a:off x="8424863" y="6394450"/>
            <a:ext cx="457200" cy="231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A199F12-EB3C-451A-8944-0084C919F400}" type="slidenum">
              <a:rPr kumimoji="0" lang="en-US" sz="900" b="0" i="0" u="none" strike="noStrike" kern="1200" cap="none" spc="0" normalizeH="0" baseline="0" noProof="0" smtClean="0">
                <a:ln>
                  <a:noFill/>
                </a:ln>
                <a:solidFill>
                  <a:schemeClr val="tx1"/>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a:ln>
                <a:noFill/>
              </a:ln>
              <a:solidFill>
                <a:schemeClr val="tx1"/>
              </a:solidFill>
              <a:effectLst/>
              <a:uLnTx/>
              <a:uFillTx/>
              <a:latin typeface="Arial" charset="0"/>
              <a:ea typeface="+mn-ea"/>
              <a:cs typeface="+mn-cs"/>
            </a:endParaRPr>
          </a:p>
        </p:txBody>
      </p:sp>
      <p:sp>
        <p:nvSpPr>
          <p:cNvPr id="6" name="AutoShape 5"/>
          <p:cNvSpPr>
            <a:spLocks noChangeArrowheads="1"/>
          </p:cNvSpPr>
          <p:nvPr/>
        </p:nvSpPr>
        <p:spPr bwMode="auto">
          <a:xfrm>
            <a:off x="4419600" y="3276599"/>
            <a:ext cx="2421875" cy="1427748"/>
          </a:xfrm>
          <a:prstGeom prst="flowChartProcess">
            <a:avLst/>
          </a:prstGeom>
          <a:solidFill>
            <a:schemeClr val="bg1"/>
          </a:solidFill>
          <a:ln w="25400">
            <a:solidFill>
              <a:schemeClr val="tx2"/>
            </a:solidFill>
            <a:miter lim="800000"/>
            <a:headEnd/>
            <a:tailEnd/>
          </a:ln>
          <a:effectLst/>
        </p:spPr>
        <p:txBody>
          <a:bodyPr wrap="none" anchor="ctr"/>
          <a:lstStyle/>
          <a:p>
            <a:pPr algn="ctr"/>
            <a:r>
              <a:rPr lang="en-US" b="1" dirty="0" err="1" smtClean="0"/>
              <a:t>EndNote</a:t>
            </a:r>
            <a:r>
              <a:rPr lang="cs-CZ" b="1" dirty="0" smtClean="0"/>
              <a:t> Web</a:t>
            </a:r>
            <a:endParaRPr lang="sk-SK" b="1" dirty="0" smtClean="0"/>
          </a:p>
          <a:p>
            <a:pPr>
              <a:buFont typeface="Arial" pitchFamily="34" charset="0"/>
              <a:buChar char="•"/>
            </a:pPr>
            <a:r>
              <a:rPr lang="sk-SK" sz="1800" b="1" dirty="0" smtClean="0"/>
              <a:t> organizácia</a:t>
            </a:r>
          </a:p>
          <a:p>
            <a:pPr>
              <a:buFont typeface="Arial" pitchFamily="34" charset="0"/>
              <a:buChar char="•"/>
            </a:pPr>
            <a:r>
              <a:rPr lang="sk-SK" sz="1800" b="1" dirty="0" smtClean="0"/>
              <a:t> sformátovanie</a:t>
            </a:r>
          </a:p>
          <a:p>
            <a:pPr>
              <a:buFont typeface="Arial" pitchFamily="34" charset="0"/>
              <a:buChar char="•"/>
            </a:pPr>
            <a:r>
              <a:rPr lang="sk-SK" sz="1800" b="1" dirty="0" smtClean="0"/>
              <a:t> používanie</a:t>
            </a:r>
          </a:p>
          <a:p>
            <a:pPr>
              <a:buFont typeface="Arial" pitchFamily="34" charset="0"/>
              <a:buChar char="•"/>
            </a:pPr>
            <a:r>
              <a:rPr lang="sk-SK" sz="1800" b="1" dirty="0" smtClean="0"/>
              <a:t> zdielanie</a:t>
            </a:r>
            <a:endParaRPr lang="en-US" sz="1800" b="1" dirty="0"/>
          </a:p>
        </p:txBody>
      </p:sp>
      <p:sp>
        <p:nvSpPr>
          <p:cNvPr id="7" name="AutoShape 6"/>
          <p:cNvSpPr>
            <a:spLocks noChangeArrowheads="1"/>
          </p:cNvSpPr>
          <p:nvPr/>
        </p:nvSpPr>
        <p:spPr bwMode="auto">
          <a:xfrm>
            <a:off x="2391575" y="1676400"/>
            <a:ext cx="1828800" cy="914400"/>
          </a:xfrm>
          <a:prstGeom prst="flowChartAlternateProcess">
            <a:avLst/>
          </a:prstGeom>
          <a:solidFill>
            <a:schemeClr val="tx2"/>
          </a:solidFill>
          <a:ln w="9525">
            <a:solidFill>
              <a:schemeClr val="tx1"/>
            </a:solidFill>
            <a:miter lim="800000"/>
            <a:headEnd/>
            <a:tailEnd/>
          </a:ln>
          <a:effectLst/>
        </p:spPr>
        <p:txBody>
          <a:bodyPr wrap="square" anchor="ctr"/>
          <a:lstStyle/>
          <a:p>
            <a:pPr algn="ctr"/>
            <a:r>
              <a:rPr lang="sk-SK" b="1" dirty="0" smtClean="0">
                <a:solidFill>
                  <a:schemeClr val="bg1"/>
                </a:solidFill>
              </a:rPr>
              <a:t>Z databáz</a:t>
            </a:r>
            <a:endParaRPr lang="en-US" b="1" dirty="0" smtClean="0">
              <a:solidFill>
                <a:schemeClr val="bg1"/>
              </a:solidFill>
            </a:endParaRPr>
          </a:p>
        </p:txBody>
      </p:sp>
      <p:sp>
        <p:nvSpPr>
          <p:cNvPr id="8" name="AutoShape 7"/>
          <p:cNvSpPr>
            <a:spLocks noChangeArrowheads="1"/>
          </p:cNvSpPr>
          <p:nvPr/>
        </p:nvSpPr>
        <p:spPr bwMode="auto">
          <a:xfrm>
            <a:off x="6905740" y="1663355"/>
            <a:ext cx="1905000" cy="914400"/>
          </a:xfrm>
          <a:prstGeom prst="flowChartAlternateProcess">
            <a:avLst/>
          </a:prstGeom>
          <a:solidFill>
            <a:schemeClr val="tx2"/>
          </a:solidFill>
          <a:ln w="9525">
            <a:solidFill>
              <a:schemeClr val="tx1"/>
            </a:solidFill>
            <a:miter lim="800000"/>
            <a:headEnd/>
            <a:tailEnd/>
          </a:ln>
          <a:effectLst/>
        </p:spPr>
        <p:txBody>
          <a:bodyPr wrap="none" anchor="ctr"/>
          <a:lstStyle/>
          <a:p>
            <a:pPr algn="ctr"/>
            <a:r>
              <a:rPr lang="sk-SK" b="1" dirty="0" smtClean="0">
                <a:solidFill>
                  <a:schemeClr val="bg1"/>
                </a:solidFill>
              </a:rPr>
              <a:t>Manuálne</a:t>
            </a:r>
            <a:endParaRPr lang="en-US" b="1" dirty="0">
              <a:solidFill>
                <a:schemeClr val="bg1"/>
              </a:solidFill>
            </a:endParaRPr>
          </a:p>
        </p:txBody>
      </p:sp>
      <p:sp>
        <p:nvSpPr>
          <p:cNvPr id="9" name="AutoShape 8"/>
          <p:cNvSpPr>
            <a:spLocks noChangeArrowheads="1"/>
          </p:cNvSpPr>
          <p:nvPr/>
        </p:nvSpPr>
        <p:spPr bwMode="auto">
          <a:xfrm>
            <a:off x="3172854" y="5266544"/>
            <a:ext cx="5199961" cy="1282548"/>
          </a:xfrm>
          <a:prstGeom prst="flowChartAlternateProcess">
            <a:avLst/>
          </a:prstGeom>
          <a:solidFill>
            <a:schemeClr val="tx2"/>
          </a:solidFill>
          <a:ln w="9525">
            <a:solidFill>
              <a:schemeClr val="tx1"/>
            </a:solidFill>
            <a:miter lim="800000"/>
            <a:headEnd/>
            <a:tailEnd/>
          </a:ln>
          <a:effectLst/>
        </p:spPr>
        <p:txBody>
          <a:bodyPr wrap="none" anchor="ctr"/>
          <a:lstStyle/>
          <a:p>
            <a:pPr algn="ctr"/>
            <a:r>
              <a:rPr lang="sk-SK" b="1" dirty="0" smtClean="0">
                <a:solidFill>
                  <a:schemeClr val="bg1"/>
                </a:solidFill>
              </a:rPr>
              <a:t>Bibliografia</a:t>
            </a:r>
            <a:endParaRPr lang="sk-SK" sz="1800" b="1" dirty="0" smtClean="0">
              <a:solidFill>
                <a:schemeClr val="bg1"/>
              </a:solidFill>
            </a:endParaRPr>
          </a:p>
          <a:p>
            <a:pPr lvl="1">
              <a:buFont typeface="Arial" pitchFamily="34" charset="0"/>
              <a:buChar char="•"/>
            </a:pPr>
            <a:r>
              <a:rPr lang="sk-SK" sz="1800" b="1" dirty="0" smtClean="0">
                <a:solidFill>
                  <a:schemeClr val="bg1"/>
                </a:solidFill>
              </a:rPr>
              <a:t> Príprava bibliografie</a:t>
            </a:r>
          </a:p>
          <a:p>
            <a:pPr lvl="1">
              <a:buFont typeface="Arial" pitchFamily="34" charset="0"/>
              <a:buChar char="•"/>
            </a:pPr>
            <a:r>
              <a:rPr lang="sk-SK" sz="1800" b="1" dirty="0" smtClean="0">
                <a:solidFill>
                  <a:schemeClr val="bg1"/>
                </a:solidFill>
              </a:rPr>
              <a:t> Citovanie vo vedeckých publikáciách</a:t>
            </a:r>
            <a:r>
              <a:rPr lang="cs-CZ" sz="1800" b="1" dirty="0" smtClean="0">
                <a:solidFill>
                  <a:schemeClr val="bg1"/>
                </a:solidFill>
              </a:rPr>
              <a:t> </a:t>
            </a:r>
            <a:endParaRPr lang="en-US" sz="1800" b="1" dirty="0" smtClean="0">
              <a:solidFill>
                <a:schemeClr val="bg1"/>
              </a:solidFill>
            </a:endParaRPr>
          </a:p>
          <a:p>
            <a:pPr algn="ctr"/>
            <a:endParaRPr lang="en-US" b="1" dirty="0">
              <a:solidFill>
                <a:schemeClr val="bg1"/>
              </a:solidFill>
            </a:endParaRPr>
          </a:p>
        </p:txBody>
      </p:sp>
      <p:sp>
        <p:nvSpPr>
          <p:cNvPr id="10" name="Text Box 10"/>
          <p:cNvSpPr txBox="1">
            <a:spLocks noChangeArrowheads="1"/>
          </p:cNvSpPr>
          <p:nvPr/>
        </p:nvSpPr>
        <p:spPr bwMode="auto">
          <a:xfrm>
            <a:off x="228600" y="1752600"/>
            <a:ext cx="1981200" cy="392113"/>
          </a:xfrm>
          <a:prstGeom prst="rect">
            <a:avLst/>
          </a:prstGeom>
          <a:solidFill>
            <a:schemeClr val="bg1"/>
          </a:solidFill>
          <a:ln w="25400">
            <a:solidFill>
              <a:schemeClr val="tx2"/>
            </a:solidFill>
            <a:miter lim="800000"/>
            <a:headEnd/>
            <a:tailEnd/>
          </a:ln>
          <a:effectLst/>
        </p:spPr>
        <p:txBody>
          <a:bodyPr>
            <a:spAutoFit/>
          </a:bodyPr>
          <a:lstStyle/>
          <a:p>
            <a:pPr algn="ctr">
              <a:spcBef>
                <a:spcPct val="50000"/>
              </a:spcBef>
            </a:pPr>
            <a:r>
              <a:rPr lang="en-US" b="1" dirty="0">
                <a:latin typeface="Arial Black" pitchFamily="34" charset="0"/>
              </a:rPr>
              <a:t>INPUT</a:t>
            </a:r>
          </a:p>
        </p:txBody>
      </p:sp>
      <p:sp>
        <p:nvSpPr>
          <p:cNvPr id="11" name="Text Box 11"/>
          <p:cNvSpPr txBox="1">
            <a:spLocks noChangeArrowheads="1"/>
          </p:cNvSpPr>
          <p:nvPr/>
        </p:nvSpPr>
        <p:spPr bwMode="auto">
          <a:xfrm>
            <a:off x="239617" y="5535976"/>
            <a:ext cx="1981200" cy="392113"/>
          </a:xfrm>
          <a:prstGeom prst="rect">
            <a:avLst/>
          </a:prstGeom>
          <a:solidFill>
            <a:schemeClr val="bg1"/>
          </a:solidFill>
          <a:ln w="25400">
            <a:solidFill>
              <a:schemeClr val="tx2"/>
            </a:solidFill>
            <a:miter lim="800000"/>
            <a:headEnd/>
            <a:tailEnd/>
          </a:ln>
          <a:effectLst/>
        </p:spPr>
        <p:txBody>
          <a:bodyPr>
            <a:spAutoFit/>
          </a:bodyPr>
          <a:lstStyle/>
          <a:p>
            <a:pPr algn="ctr">
              <a:spcBef>
                <a:spcPct val="50000"/>
              </a:spcBef>
            </a:pPr>
            <a:r>
              <a:rPr lang="en-US" b="1">
                <a:latin typeface="Arial Black" pitchFamily="34" charset="0"/>
              </a:rPr>
              <a:t>OUTPUT</a:t>
            </a:r>
          </a:p>
        </p:txBody>
      </p:sp>
      <p:sp>
        <p:nvSpPr>
          <p:cNvPr id="12" name="Line 12"/>
          <p:cNvSpPr>
            <a:spLocks noChangeShapeType="1"/>
          </p:cNvSpPr>
          <p:nvPr/>
        </p:nvSpPr>
        <p:spPr bwMode="auto">
          <a:xfrm>
            <a:off x="4030579" y="2610853"/>
            <a:ext cx="483582" cy="654730"/>
          </a:xfrm>
          <a:prstGeom prst="line">
            <a:avLst/>
          </a:prstGeom>
          <a:noFill/>
          <a:ln w="76200" cmpd="tri">
            <a:solidFill>
              <a:schemeClr val="tx1"/>
            </a:solidFill>
            <a:round/>
            <a:headEnd/>
            <a:tailEnd type="triangle" w="med" len="med"/>
          </a:ln>
          <a:effectLst/>
        </p:spPr>
        <p:txBody>
          <a:bodyPr/>
          <a:lstStyle/>
          <a:p>
            <a:endParaRPr lang="en-US"/>
          </a:p>
        </p:txBody>
      </p:sp>
      <p:sp>
        <p:nvSpPr>
          <p:cNvPr id="13" name="Line 13"/>
          <p:cNvSpPr>
            <a:spLocks noChangeShapeType="1"/>
          </p:cNvSpPr>
          <p:nvPr/>
        </p:nvSpPr>
        <p:spPr bwMode="auto">
          <a:xfrm flipH="1">
            <a:off x="6686321" y="2622883"/>
            <a:ext cx="364184" cy="664733"/>
          </a:xfrm>
          <a:prstGeom prst="line">
            <a:avLst/>
          </a:prstGeom>
          <a:noFill/>
          <a:ln w="76200" cmpd="tri">
            <a:solidFill>
              <a:schemeClr val="tx1"/>
            </a:solidFill>
            <a:round/>
            <a:headEnd/>
            <a:tailEnd type="triangle" w="med" len="med"/>
          </a:ln>
          <a:effectLst/>
        </p:spPr>
        <p:txBody>
          <a:bodyPr/>
          <a:lstStyle/>
          <a:p>
            <a:endParaRPr lang="en-US"/>
          </a:p>
        </p:txBody>
      </p:sp>
      <p:sp>
        <p:nvSpPr>
          <p:cNvPr id="14" name="Line 14"/>
          <p:cNvSpPr>
            <a:spLocks noChangeShapeType="1"/>
          </p:cNvSpPr>
          <p:nvPr/>
        </p:nvSpPr>
        <p:spPr bwMode="auto">
          <a:xfrm flipH="1">
            <a:off x="5627783" y="4693959"/>
            <a:ext cx="0" cy="609600"/>
          </a:xfrm>
          <a:prstGeom prst="line">
            <a:avLst/>
          </a:prstGeom>
          <a:noFill/>
          <a:ln w="76200" cmpd="tri">
            <a:solidFill>
              <a:schemeClr val="tx1"/>
            </a:solidFill>
            <a:round/>
            <a:headEnd/>
            <a:tailEnd type="triangle" w="med" len="med"/>
          </a:ln>
          <a:effectLst/>
        </p:spPr>
        <p:txBody>
          <a:bodyPr/>
          <a:lstStyle/>
          <a:p>
            <a:endParaRPr lang="en-US"/>
          </a:p>
        </p:txBody>
      </p:sp>
      <p:sp>
        <p:nvSpPr>
          <p:cNvPr id="15" name="Text Box 16"/>
          <p:cNvSpPr txBox="1">
            <a:spLocks noChangeArrowheads="1"/>
          </p:cNvSpPr>
          <p:nvPr/>
        </p:nvSpPr>
        <p:spPr bwMode="auto">
          <a:xfrm>
            <a:off x="7086600" y="2895600"/>
            <a:ext cx="1219200" cy="366713"/>
          </a:xfrm>
          <a:prstGeom prst="rect">
            <a:avLst/>
          </a:prstGeom>
          <a:noFill/>
          <a:ln w="9525" algn="ctr">
            <a:noFill/>
            <a:miter lim="800000"/>
            <a:headEnd/>
            <a:tailEnd/>
          </a:ln>
          <a:effectLst/>
        </p:spPr>
        <p:txBody>
          <a:bodyPr>
            <a:spAutoFit/>
          </a:bodyPr>
          <a:lstStyle/>
          <a:p>
            <a:pPr algn="ctr">
              <a:spcBef>
                <a:spcPct val="50000"/>
              </a:spcBef>
            </a:pPr>
            <a:endParaRPr lang="en-US" b="1">
              <a:solidFill>
                <a:schemeClr val="bg1"/>
              </a:solidFill>
            </a:endParaRPr>
          </a:p>
        </p:txBody>
      </p:sp>
      <p:sp>
        <p:nvSpPr>
          <p:cNvPr id="16" name="AutoShape 6"/>
          <p:cNvSpPr>
            <a:spLocks noChangeArrowheads="1"/>
          </p:cNvSpPr>
          <p:nvPr/>
        </p:nvSpPr>
        <p:spPr bwMode="auto">
          <a:xfrm>
            <a:off x="4461831" y="1663547"/>
            <a:ext cx="2236424" cy="925417"/>
          </a:xfrm>
          <a:prstGeom prst="flowChartAlternateProcess">
            <a:avLst/>
          </a:prstGeom>
          <a:solidFill>
            <a:schemeClr val="tx2"/>
          </a:solidFill>
          <a:ln w="9525">
            <a:solidFill>
              <a:schemeClr val="tx1"/>
            </a:solidFill>
            <a:miter lim="800000"/>
            <a:headEnd/>
            <a:tailEnd/>
          </a:ln>
          <a:effectLst/>
        </p:spPr>
        <p:txBody>
          <a:bodyPr wrap="square" anchor="ctr"/>
          <a:lstStyle/>
          <a:p>
            <a:pPr algn="ctr"/>
            <a:r>
              <a:rPr lang="sk-SK" b="1" dirty="0" smtClean="0">
                <a:solidFill>
                  <a:schemeClr val="bg1"/>
                </a:solidFill>
              </a:rPr>
              <a:t>Online vyhľadávanie</a:t>
            </a:r>
            <a:endParaRPr lang="en-US" b="1" dirty="0">
              <a:solidFill>
                <a:schemeClr val="bg1"/>
              </a:solidFill>
            </a:endParaRPr>
          </a:p>
        </p:txBody>
      </p:sp>
      <p:sp>
        <p:nvSpPr>
          <p:cNvPr id="17" name="Line 12"/>
          <p:cNvSpPr>
            <a:spLocks noChangeShapeType="1"/>
          </p:cNvSpPr>
          <p:nvPr/>
        </p:nvSpPr>
        <p:spPr bwMode="auto">
          <a:xfrm flipH="1">
            <a:off x="5464367" y="2634915"/>
            <a:ext cx="22033" cy="659127"/>
          </a:xfrm>
          <a:prstGeom prst="line">
            <a:avLst/>
          </a:prstGeom>
          <a:noFill/>
          <a:ln w="76200" cmpd="tri">
            <a:solidFill>
              <a:schemeClr val="tx1"/>
            </a:solidFill>
            <a:round/>
            <a:headEnd/>
            <a:tailEnd type="triangle" w="med" len="med"/>
          </a:ln>
          <a:effectLst/>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Stored Data 9"/>
          <p:cNvSpPr/>
          <p:nvPr/>
        </p:nvSpPr>
        <p:spPr bwMode="auto">
          <a:xfrm rot="10800000">
            <a:off x="393054" y="1572113"/>
            <a:ext cx="2342091" cy="1812767"/>
          </a:xfrm>
          <a:prstGeom prst="flowChartOnlineStorage">
            <a:avLst/>
          </a:prstGeom>
          <a:solidFill>
            <a:schemeClr val="accent1"/>
          </a:solidFill>
          <a:ln w="9525" cap="flat" cmpd="sng" algn="ctr">
            <a:solidFill>
              <a:schemeClr val="accent1">
                <a:shade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7410" name="Title 1"/>
          <p:cNvSpPr>
            <a:spLocks noGrp="1"/>
          </p:cNvSpPr>
          <p:nvPr>
            <p:ph type="title"/>
          </p:nvPr>
        </p:nvSpPr>
        <p:spPr/>
        <p:txBody>
          <a:bodyPr/>
          <a:lstStyle/>
          <a:p>
            <a:r>
              <a:rPr lang="sk-SK" dirty="0" smtClean="0"/>
              <a:t>Ako na to?</a:t>
            </a:r>
            <a:endParaRPr lang="en-US" dirty="0" smtClean="0"/>
          </a:p>
        </p:txBody>
      </p:sp>
      <p:sp>
        <p:nvSpPr>
          <p:cNvPr id="17412" name="Slide Number Placeholder 3"/>
          <p:cNvSpPr>
            <a:spLocks noGrp="1"/>
          </p:cNvSpPr>
          <p:nvPr>
            <p:ph type="sldNum" sz="quarter" idx="11"/>
          </p:nvPr>
        </p:nvSpPr>
        <p:spPr>
          <a:noFill/>
        </p:spPr>
        <p:txBody>
          <a:bodyPr/>
          <a:lstStyle/>
          <a:p>
            <a:fld id="{F35D416E-A6E7-4BA0-A854-2029052641C1}" type="slidenum">
              <a:rPr lang="en-US" smtClean="0"/>
              <a:pPr/>
              <a:t>4</a:t>
            </a:fld>
            <a:endParaRPr lang="en-US" smtClean="0"/>
          </a:p>
        </p:txBody>
      </p:sp>
      <p:sp>
        <p:nvSpPr>
          <p:cNvPr id="5" name="Flowchart: Stored Data 4"/>
          <p:cNvSpPr/>
          <p:nvPr/>
        </p:nvSpPr>
        <p:spPr bwMode="auto">
          <a:xfrm>
            <a:off x="1395663" y="1552066"/>
            <a:ext cx="1876926" cy="1395663"/>
          </a:xfrm>
          <a:prstGeom prst="flowChartOnlineStorage">
            <a:avLst/>
          </a:prstGeom>
          <a:noFill/>
          <a:ln w="9525" cap="flat" cmpd="sng" algn="ctr">
            <a:no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6" name="Flowchart: Stored Data 5"/>
          <p:cNvSpPr/>
          <p:nvPr/>
        </p:nvSpPr>
        <p:spPr bwMode="auto">
          <a:xfrm rot="10800000">
            <a:off x="2442437" y="1572113"/>
            <a:ext cx="2342091" cy="1812767"/>
          </a:xfrm>
          <a:prstGeom prst="flowChartOnlineStorage">
            <a:avLst/>
          </a:prstGeom>
          <a:solidFill>
            <a:schemeClr val="accent1"/>
          </a:solidFill>
          <a:ln w="9525" cap="flat" cmpd="sng" algn="ctr">
            <a:solidFill>
              <a:schemeClr val="accent1">
                <a:shade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182880" bIns="0" numCol="1" rtlCol="0" anchor="t" anchorCtr="0" compatLnSpc="1">
            <a:prstTxWarp prst="textNoShape">
              <a:avLst/>
            </a:prstTxWarp>
          </a:bodyPr>
          <a:lstStyle/>
          <a:p>
            <a:pPr>
              <a:spcBef>
                <a:spcPct val="50000"/>
              </a:spcBef>
            </a:pPr>
            <a:endParaRPr lang="en-US" smtClean="0"/>
          </a:p>
        </p:txBody>
      </p:sp>
      <p:sp>
        <p:nvSpPr>
          <p:cNvPr id="7" name="TextBox 6"/>
          <p:cNvSpPr txBox="1"/>
          <p:nvPr/>
        </p:nvSpPr>
        <p:spPr>
          <a:xfrm>
            <a:off x="866274" y="1973127"/>
            <a:ext cx="1576137" cy="830997"/>
          </a:xfrm>
          <a:prstGeom prst="rect">
            <a:avLst/>
          </a:prstGeom>
          <a:noFill/>
        </p:spPr>
        <p:txBody>
          <a:bodyPr wrap="square" rtlCol="0">
            <a:spAutoFit/>
          </a:bodyPr>
          <a:lstStyle/>
          <a:p>
            <a:r>
              <a:rPr lang="cs-CZ" b="1" dirty="0" smtClean="0">
                <a:solidFill>
                  <a:schemeClr val="bg1"/>
                </a:solidFill>
              </a:rPr>
              <a:t>Založenie účtu</a:t>
            </a:r>
            <a:endParaRPr lang="en-US" b="1" dirty="0">
              <a:solidFill>
                <a:schemeClr val="bg1"/>
              </a:solidFill>
            </a:endParaRPr>
          </a:p>
        </p:txBody>
      </p:sp>
      <p:sp>
        <p:nvSpPr>
          <p:cNvPr id="8" name="Flowchart: Stored Data 7"/>
          <p:cNvSpPr/>
          <p:nvPr/>
        </p:nvSpPr>
        <p:spPr bwMode="auto">
          <a:xfrm rot="10800000">
            <a:off x="4491820" y="1572113"/>
            <a:ext cx="2342091" cy="1812767"/>
          </a:xfrm>
          <a:prstGeom prst="flowChartOnlineStorage">
            <a:avLst/>
          </a:prstGeom>
          <a:solidFill>
            <a:schemeClr val="accent1"/>
          </a:solidFill>
          <a:ln w="9525" cap="flat" cmpd="sng" algn="ctr">
            <a:solidFill>
              <a:schemeClr val="accent1">
                <a:shade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182880" bIns="0" numCol="1" rtlCol="0" anchor="t" anchorCtr="0" compatLnSpc="1">
            <a:prstTxWarp prst="textNoShape">
              <a:avLst/>
            </a:prstTxWarp>
          </a:bodyPr>
          <a:lstStyle/>
          <a:p>
            <a:pPr marL="0" marR="0" indent="0" defTabSz="914400" eaLnBrk="1" latinLnBrk="0" hangingPunct="1">
              <a:lnSpc>
                <a:spcPct val="100000"/>
              </a:lnSpc>
              <a:spcBef>
                <a:spcPct val="50000"/>
              </a:spcBef>
              <a:buClrTx/>
              <a:buSzTx/>
              <a:buFontTx/>
              <a:buNone/>
              <a:tabLst/>
            </a:pPr>
            <a:endParaRPr lang="en-US" smtClean="0"/>
          </a:p>
        </p:txBody>
      </p:sp>
      <p:sp>
        <p:nvSpPr>
          <p:cNvPr id="9" name="TextBox 8"/>
          <p:cNvSpPr txBox="1"/>
          <p:nvPr/>
        </p:nvSpPr>
        <p:spPr>
          <a:xfrm>
            <a:off x="2991909" y="1933016"/>
            <a:ext cx="1576137" cy="830997"/>
          </a:xfrm>
          <a:prstGeom prst="rect">
            <a:avLst/>
          </a:prstGeom>
          <a:noFill/>
        </p:spPr>
        <p:txBody>
          <a:bodyPr wrap="square" rtlCol="0">
            <a:spAutoFit/>
          </a:bodyPr>
          <a:lstStyle/>
          <a:p>
            <a:r>
              <a:rPr lang="cs-CZ" b="1" dirty="0" smtClean="0">
                <a:solidFill>
                  <a:schemeClr val="bg1"/>
                </a:solidFill>
              </a:rPr>
              <a:t>Zber referencii</a:t>
            </a:r>
            <a:endParaRPr lang="en-US" b="1" dirty="0">
              <a:solidFill>
                <a:schemeClr val="bg1"/>
              </a:solidFill>
            </a:endParaRPr>
          </a:p>
        </p:txBody>
      </p:sp>
      <p:sp>
        <p:nvSpPr>
          <p:cNvPr id="11" name="TextBox 10"/>
          <p:cNvSpPr txBox="1"/>
          <p:nvPr/>
        </p:nvSpPr>
        <p:spPr>
          <a:xfrm>
            <a:off x="4949043" y="1929006"/>
            <a:ext cx="1920987" cy="830997"/>
          </a:xfrm>
          <a:prstGeom prst="rect">
            <a:avLst/>
          </a:prstGeom>
          <a:noFill/>
        </p:spPr>
        <p:txBody>
          <a:bodyPr wrap="square" rtlCol="0">
            <a:spAutoFit/>
          </a:bodyPr>
          <a:lstStyle/>
          <a:p>
            <a:r>
              <a:rPr lang="cs-CZ" b="1" dirty="0" smtClean="0">
                <a:solidFill>
                  <a:schemeClr val="bg1"/>
                </a:solidFill>
              </a:rPr>
              <a:t>Organizácia a zdielanie</a:t>
            </a:r>
            <a:endParaRPr lang="en-US" b="1" dirty="0">
              <a:solidFill>
                <a:schemeClr val="bg1"/>
              </a:solidFill>
            </a:endParaRPr>
          </a:p>
        </p:txBody>
      </p:sp>
      <p:sp>
        <p:nvSpPr>
          <p:cNvPr id="12" name="Flowchart: Stored Data 11"/>
          <p:cNvSpPr/>
          <p:nvPr/>
        </p:nvSpPr>
        <p:spPr bwMode="auto">
          <a:xfrm rot="10800000">
            <a:off x="6541204" y="1572113"/>
            <a:ext cx="2342091" cy="1812767"/>
          </a:xfrm>
          <a:prstGeom prst="flowChartOnlineStorage">
            <a:avLst/>
          </a:prstGeom>
          <a:solidFill>
            <a:schemeClr val="accent1"/>
          </a:solidFill>
          <a:ln w="9525" cap="flat" cmpd="sng" algn="ctr">
            <a:solidFill>
              <a:schemeClr val="accent1">
                <a:shade val="50000"/>
              </a:schemeClr>
            </a:solidFill>
            <a:prstDash val="solid"/>
            <a:round/>
            <a:headEnd type="none" w="med" len="med"/>
            <a:tailEnd type="none" w="med" len="med"/>
          </a:ln>
          <a:effectLst/>
          <a:scene3d>
            <a:camera prst="orthographicFront"/>
            <a:lightRig rig="threePt" dir="t"/>
          </a:scene3d>
          <a:sp3d>
            <a:bevelT/>
          </a:sp3d>
        </p:spPr>
        <p:txBody>
          <a:bodyPr vert="horz" wrap="square" lIns="0" tIns="0" rIns="182880" bIns="0" numCol="1" rtlCol="0" anchor="t" anchorCtr="0" compatLnSpc="1">
            <a:prstTxWarp prst="textNoShape">
              <a:avLst/>
            </a:prstTxWarp>
          </a:bodyPr>
          <a:lstStyle/>
          <a:p>
            <a:pPr>
              <a:spcBef>
                <a:spcPct val="50000"/>
              </a:spcBef>
            </a:pPr>
            <a:endParaRPr lang="en-US" smtClean="0"/>
          </a:p>
        </p:txBody>
      </p:sp>
      <p:sp>
        <p:nvSpPr>
          <p:cNvPr id="13" name="TextBox 12"/>
          <p:cNvSpPr txBox="1"/>
          <p:nvPr/>
        </p:nvSpPr>
        <p:spPr>
          <a:xfrm>
            <a:off x="7126761" y="2121510"/>
            <a:ext cx="1576137" cy="461665"/>
          </a:xfrm>
          <a:prstGeom prst="rect">
            <a:avLst/>
          </a:prstGeom>
          <a:noFill/>
        </p:spPr>
        <p:txBody>
          <a:bodyPr wrap="square" rtlCol="0">
            <a:spAutoFit/>
          </a:bodyPr>
          <a:lstStyle/>
          <a:p>
            <a:r>
              <a:rPr lang="cs-CZ" b="1" dirty="0" smtClean="0">
                <a:solidFill>
                  <a:schemeClr val="bg1"/>
                </a:solidFill>
              </a:rPr>
              <a:t>Citovanie</a:t>
            </a:r>
            <a:endParaRPr lang="en-US" b="1" dirty="0">
              <a:solidFill>
                <a:schemeClr val="bg1"/>
              </a:solidFill>
            </a:endParaRPr>
          </a:p>
        </p:txBody>
      </p:sp>
      <p:sp>
        <p:nvSpPr>
          <p:cNvPr id="15" name="TextBox 14"/>
          <p:cNvSpPr txBox="1"/>
          <p:nvPr/>
        </p:nvSpPr>
        <p:spPr>
          <a:xfrm>
            <a:off x="360943" y="3561337"/>
            <a:ext cx="2057404" cy="2123658"/>
          </a:xfrm>
          <a:prstGeom prst="rect">
            <a:avLst/>
          </a:prstGeom>
          <a:noFill/>
        </p:spPr>
        <p:txBody>
          <a:bodyPr wrap="square" rtlCol="0">
            <a:spAutoFit/>
          </a:bodyPr>
          <a:lstStyle/>
          <a:p>
            <a:r>
              <a:rPr lang="cs-CZ" sz="1800" b="1" dirty="0" smtClean="0"/>
              <a:t>WOS užívatelia</a:t>
            </a:r>
            <a:r>
              <a:rPr lang="cs-CZ" sz="1800" dirty="0" smtClean="0"/>
              <a:t>:</a:t>
            </a:r>
          </a:p>
          <a:p>
            <a:r>
              <a:rPr lang="cs-CZ" sz="1400" dirty="0" smtClean="0"/>
              <a:t>webofknowledge.com</a:t>
            </a:r>
          </a:p>
          <a:p>
            <a:endParaRPr lang="cs-CZ" sz="1800" dirty="0" smtClean="0"/>
          </a:p>
          <a:p>
            <a:r>
              <a:rPr lang="cs-CZ" sz="1800" b="1" dirty="0" smtClean="0"/>
              <a:t>EN užívatelia: </a:t>
            </a:r>
            <a:r>
              <a:rPr lang="cs-CZ" sz="1800" dirty="0" smtClean="0"/>
              <a:t>EndNote: </a:t>
            </a:r>
          </a:p>
          <a:p>
            <a:r>
              <a:rPr lang="en-US" sz="1400" dirty="0" smtClean="0"/>
              <a:t>Edit &gt; Preferences &gt; </a:t>
            </a:r>
            <a:r>
              <a:rPr lang="en-US" sz="1400" dirty="0" err="1" smtClean="0"/>
              <a:t>EndNote</a:t>
            </a:r>
            <a:r>
              <a:rPr lang="en-US" sz="1400" dirty="0" smtClean="0"/>
              <a:t> Web</a:t>
            </a:r>
            <a:endParaRPr lang="cs-CZ" sz="1400" dirty="0" smtClean="0"/>
          </a:p>
          <a:p>
            <a:endParaRPr lang="en-US" sz="1800" dirty="0"/>
          </a:p>
        </p:txBody>
      </p:sp>
      <p:sp>
        <p:nvSpPr>
          <p:cNvPr id="16" name="TextBox 15"/>
          <p:cNvSpPr txBox="1"/>
          <p:nvPr/>
        </p:nvSpPr>
        <p:spPr>
          <a:xfrm>
            <a:off x="2474493" y="3561337"/>
            <a:ext cx="2073443" cy="1969770"/>
          </a:xfrm>
          <a:prstGeom prst="rect">
            <a:avLst/>
          </a:prstGeom>
          <a:noFill/>
        </p:spPr>
        <p:txBody>
          <a:bodyPr wrap="square" rtlCol="0">
            <a:spAutoFit/>
          </a:bodyPr>
          <a:lstStyle/>
          <a:p>
            <a:r>
              <a:rPr lang="cs-CZ" sz="1800" b="1" dirty="0" smtClean="0"/>
              <a:t>Z online databáz</a:t>
            </a:r>
          </a:p>
          <a:p>
            <a:pPr lvl="1"/>
            <a:r>
              <a:rPr lang="cs-CZ" sz="1600" dirty="0" smtClean="0"/>
              <a:t>Web of Science</a:t>
            </a:r>
          </a:p>
          <a:p>
            <a:pPr lvl="1"/>
            <a:r>
              <a:rPr lang="cs-CZ" sz="1600" dirty="0" smtClean="0"/>
              <a:t>Pubmed</a:t>
            </a:r>
          </a:p>
          <a:p>
            <a:r>
              <a:rPr lang="cs-CZ" sz="1800" b="1" dirty="0" smtClean="0"/>
              <a:t>Online vyhľadávanie</a:t>
            </a:r>
          </a:p>
          <a:p>
            <a:r>
              <a:rPr lang="cs-CZ" sz="1800" b="1" dirty="0" smtClean="0"/>
              <a:t>Import</a:t>
            </a:r>
          </a:p>
          <a:p>
            <a:r>
              <a:rPr lang="cs-CZ" sz="1800" b="1" dirty="0" smtClean="0"/>
              <a:t>Manuálne</a:t>
            </a:r>
            <a:endParaRPr lang="en-US" sz="1800" b="1" dirty="0"/>
          </a:p>
        </p:txBody>
      </p:sp>
      <p:sp>
        <p:nvSpPr>
          <p:cNvPr id="17" name="TextBox 16"/>
          <p:cNvSpPr txBox="1"/>
          <p:nvPr/>
        </p:nvSpPr>
        <p:spPr>
          <a:xfrm>
            <a:off x="4612103" y="3561337"/>
            <a:ext cx="2073443" cy="1754326"/>
          </a:xfrm>
          <a:prstGeom prst="rect">
            <a:avLst/>
          </a:prstGeom>
          <a:noFill/>
        </p:spPr>
        <p:txBody>
          <a:bodyPr wrap="square" rtlCol="0">
            <a:spAutoFit/>
          </a:bodyPr>
          <a:lstStyle/>
          <a:p>
            <a:r>
              <a:rPr lang="cs-CZ" sz="1800" b="1" dirty="0" smtClean="0"/>
              <a:t>Vytváranie skupín</a:t>
            </a:r>
          </a:p>
          <a:p>
            <a:r>
              <a:rPr lang="cs-CZ" sz="1800" b="1" dirty="0" smtClean="0"/>
              <a:t>Zmazanie skupín</a:t>
            </a:r>
          </a:p>
          <a:p>
            <a:r>
              <a:rPr lang="cs-CZ" sz="1800" b="1" dirty="0" smtClean="0"/>
              <a:t>Zdielanie skupín</a:t>
            </a:r>
          </a:p>
          <a:p>
            <a:r>
              <a:rPr lang="cs-CZ" sz="1800" b="1" dirty="0" smtClean="0"/>
              <a:t>Vytvorenie bibliografie</a:t>
            </a:r>
            <a:endParaRPr lang="en-US" sz="1800" b="1" dirty="0"/>
          </a:p>
        </p:txBody>
      </p:sp>
      <p:sp>
        <p:nvSpPr>
          <p:cNvPr id="18" name="TextBox 17"/>
          <p:cNvSpPr txBox="1"/>
          <p:nvPr/>
        </p:nvSpPr>
        <p:spPr>
          <a:xfrm>
            <a:off x="6653461" y="3561337"/>
            <a:ext cx="2073443" cy="646331"/>
          </a:xfrm>
          <a:prstGeom prst="rect">
            <a:avLst/>
          </a:prstGeom>
          <a:noFill/>
        </p:spPr>
        <p:txBody>
          <a:bodyPr wrap="square" rtlCol="0">
            <a:spAutoFit/>
          </a:bodyPr>
          <a:lstStyle/>
          <a:p>
            <a:r>
              <a:rPr lang="cs-CZ" sz="1800" b="1" dirty="0" smtClean="0"/>
              <a:t>Cite </a:t>
            </a:r>
            <a:r>
              <a:rPr lang="cs-CZ" sz="1800" b="1" smtClean="0"/>
              <a:t>While </a:t>
            </a:r>
            <a:r>
              <a:rPr lang="cs-CZ" sz="1800" b="1" smtClean="0"/>
              <a:t>You </a:t>
            </a:r>
            <a:r>
              <a:rPr lang="cs-CZ" sz="1800" b="1" dirty="0" smtClean="0"/>
              <a:t>Write</a:t>
            </a:r>
            <a:endParaRPr lang="en-US" sz="1800" b="1" dirty="0"/>
          </a:p>
        </p:txBody>
      </p:sp>
      <p:sp>
        <p:nvSpPr>
          <p:cNvPr id="19" name="Rectangle 18"/>
          <p:cNvSpPr/>
          <p:nvPr/>
        </p:nvSpPr>
        <p:spPr>
          <a:xfrm>
            <a:off x="2237873" y="5846529"/>
            <a:ext cx="6448927" cy="830997"/>
          </a:xfrm>
          <a:prstGeom prst="rect">
            <a:avLst/>
          </a:prstGeom>
        </p:spPr>
        <p:txBody>
          <a:bodyPr wrap="square">
            <a:spAutoFit/>
          </a:bodyPr>
          <a:lstStyle/>
          <a:p>
            <a:pPr algn="ctr"/>
            <a:r>
              <a:rPr lang="sk-SK" dirty="0" smtClean="0"/>
              <a:t>Prístup kdekoľvek </a:t>
            </a:r>
            <a:r>
              <a:rPr lang="en-GB" dirty="0" smtClean="0"/>
              <a:t>k </a:t>
            </a:r>
            <a:r>
              <a:rPr lang="en-US" dirty="0" err="1" smtClean="0"/>
              <a:t>EndNote</a:t>
            </a:r>
            <a:r>
              <a:rPr lang="en-US" dirty="0" smtClean="0"/>
              <a:t> Web </a:t>
            </a:r>
            <a:r>
              <a:rPr lang="sk-SK" dirty="0" smtClean="0"/>
              <a:t>účtu</a:t>
            </a:r>
            <a:r>
              <a:rPr lang="en-US" dirty="0" smtClean="0"/>
              <a:t> </a:t>
            </a:r>
            <a:r>
              <a:rPr lang="sk-SK" dirty="0" smtClean="0"/>
              <a:t>na</a:t>
            </a:r>
            <a:r>
              <a:rPr lang="en-US" dirty="0" smtClean="0"/>
              <a:t>: </a:t>
            </a:r>
            <a:r>
              <a:rPr lang="en-US" dirty="0" smtClean="0">
                <a:hlinkClick r:id="rId3"/>
              </a:rPr>
              <a:t>www.myendnoteweb.com</a:t>
            </a:r>
            <a:endParaRPr lang="en-US" sz="1200"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Registrácia</a:t>
            </a:r>
            <a:r>
              <a:rPr lang="en-GB" dirty="0" smtClean="0"/>
              <a:t>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81000" y="1524000"/>
            <a:ext cx="7123113" cy="923925"/>
          </a:xfrm>
          <a:prstGeom prst="rect">
            <a:avLst/>
          </a:prstGeom>
          <a:noFill/>
          <a:ln w="9525">
            <a:solidFill>
              <a:schemeClr val="tx2"/>
            </a:solid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685800" y="2895600"/>
            <a:ext cx="2466975" cy="3438525"/>
          </a:xfrm>
          <a:prstGeom prst="rect">
            <a:avLst/>
          </a:prstGeom>
          <a:noFill/>
          <a:ln w="9525">
            <a:solidFill>
              <a:schemeClr val="tx2"/>
            </a:solidFill>
            <a:miter lim="800000"/>
            <a:headEnd/>
            <a:tailEnd/>
          </a:ln>
        </p:spPr>
      </p:pic>
      <p:pic>
        <p:nvPicPr>
          <p:cNvPr id="1029" name="Picture 5" descr="C:\DOCUME~1\u0150930\LOCALS~1\Temp\SNAGHTMLc1e0df.PNG"/>
          <p:cNvPicPr>
            <a:picLocks noChangeAspect="1" noChangeArrowheads="1"/>
          </p:cNvPicPr>
          <p:nvPr/>
        </p:nvPicPr>
        <p:blipFill>
          <a:blip r:embed="rId4" cstate="print"/>
          <a:srcRect/>
          <a:stretch>
            <a:fillRect/>
          </a:stretch>
        </p:blipFill>
        <p:spPr bwMode="auto">
          <a:xfrm>
            <a:off x="4038600" y="2743200"/>
            <a:ext cx="4865708" cy="3352800"/>
          </a:xfrm>
          <a:prstGeom prst="rect">
            <a:avLst/>
          </a:prstGeom>
          <a:noFill/>
          <a:ln>
            <a:solidFill>
              <a:schemeClr val="tx2"/>
            </a:solidFill>
          </a:ln>
        </p:spPr>
      </p:pic>
      <p:cxnSp>
        <p:nvCxnSpPr>
          <p:cNvPr id="12" name="Elbow Connector 11"/>
          <p:cNvCxnSpPr>
            <a:stCxn id="1026" idx="2"/>
            <a:endCxn id="1027" idx="0"/>
          </p:cNvCxnSpPr>
          <p:nvPr/>
        </p:nvCxnSpPr>
        <p:spPr>
          <a:xfrm rot="5400000">
            <a:off x="2707086" y="1660128"/>
            <a:ext cx="447675" cy="2023269"/>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Elbow Connector 13"/>
          <p:cNvCxnSpPr>
            <a:stCxn id="1027" idx="3"/>
            <a:endCxn id="1029" idx="1"/>
          </p:cNvCxnSpPr>
          <p:nvPr/>
        </p:nvCxnSpPr>
        <p:spPr>
          <a:xfrm flipV="1">
            <a:off x="3152775" y="4419600"/>
            <a:ext cx="885825" cy="195263"/>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EndNote Web</a:t>
            </a:r>
            <a:endParaRPr lang="en-US" dirty="0"/>
          </a:p>
        </p:txBody>
      </p:sp>
      <p:sp>
        <p:nvSpPr>
          <p:cNvPr id="4" name="Slide Number Placeholder 3"/>
          <p:cNvSpPr>
            <a:spLocks noGrp="1"/>
          </p:cNvSpPr>
          <p:nvPr>
            <p:ph type="sldNum" sz="quarter" idx="11"/>
          </p:nvPr>
        </p:nvSpPr>
        <p:spPr/>
        <p:txBody>
          <a:bodyPr/>
          <a:lstStyle/>
          <a:p>
            <a:pPr>
              <a:defRPr/>
            </a:pPr>
            <a:fld id="{0A199F12-EB3C-451A-8944-0084C919F400}" type="slidenum">
              <a:rPr lang="en-US" smtClean="0"/>
              <a:pPr>
                <a:defRPr/>
              </a:pPr>
              <a:t>6</a:t>
            </a:fld>
            <a:endParaRPr lang="en-US"/>
          </a:p>
        </p:txBody>
      </p:sp>
      <p:cxnSp>
        <p:nvCxnSpPr>
          <p:cNvPr id="8" name="Curved Connector 7"/>
          <p:cNvCxnSpPr>
            <a:endCxn id="9" idx="0"/>
          </p:cNvCxnSpPr>
          <p:nvPr/>
        </p:nvCxnSpPr>
        <p:spPr bwMode="auto">
          <a:xfrm rot="5400000">
            <a:off x="765068" y="3226750"/>
            <a:ext cx="1210400" cy="435812"/>
          </a:xfrm>
          <a:prstGeom prst="curvedConnector3">
            <a:avLst>
              <a:gd name="adj1" fmla="val 50000"/>
            </a:avLst>
          </a:prstGeom>
          <a:noFill/>
          <a:ln w="9525" cap="flat" cmpd="sng" algn="ctr">
            <a:solidFill>
              <a:schemeClr val="accent1">
                <a:shade val="50000"/>
              </a:schemeClr>
            </a:solidFill>
            <a:prstDash val="solid"/>
            <a:round/>
            <a:headEnd type="none" w="med" len="med"/>
            <a:tailEnd type="arrow"/>
          </a:ln>
          <a:effectLst/>
        </p:spPr>
      </p:cxnSp>
      <p:cxnSp>
        <p:nvCxnSpPr>
          <p:cNvPr id="21" name="Curved Connector 20"/>
          <p:cNvCxnSpPr>
            <a:endCxn id="11" idx="0"/>
          </p:cNvCxnSpPr>
          <p:nvPr/>
        </p:nvCxnSpPr>
        <p:spPr bwMode="auto">
          <a:xfrm rot="16200000" flipH="1">
            <a:off x="2941785" y="3449193"/>
            <a:ext cx="917714" cy="292314"/>
          </a:xfrm>
          <a:prstGeom prst="curvedConnector3">
            <a:avLst>
              <a:gd name="adj1" fmla="val 50000"/>
            </a:avLst>
          </a:prstGeom>
          <a:noFill/>
          <a:ln w="9525" cap="flat" cmpd="sng" algn="ctr">
            <a:solidFill>
              <a:schemeClr val="accent1">
                <a:shade val="50000"/>
              </a:schemeClr>
            </a:solidFill>
            <a:prstDash val="solid"/>
            <a:round/>
            <a:headEnd type="none" w="med" len="med"/>
            <a:tailEnd type="arrow"/>
          </a:ln>
          <a:effectLst/>
        </p:spPr>
      </p:cxnSp>
      <p:cxnSp>
        <p:nvCxnSpPr>
          <p:cNvPr id="24" name="Curved Connector 23"/>
          <p:cNvCxnSpPr>
            <a:endCxn id="23" idx="0"/>
          </p:cNvCxnSpPr>
          <p:nvPr/>
        </p:nvCxnSpPr>
        <p:spPr bwMode="auto">
          <a:xfrm rot="16200000" flipH="1">
            <a:off x="4986927" y="3114858"/>
            <a:ext cx="1060805" cy="809099"/>
          </a:xfrm>
          <a:prstGeom prst="curvedConnector3">
            <a:avLst>
              <a:gd name="adj1" fmla="val 50000"/>
            </a:avLst>
          </a:prstGeom>
          <a:noFill/>
          <a:ln w="9525" cap="flat" cmpd="sng" algn="ctr">
            <a:solidFill>
              <a:schemeClr val="accent1">
                <a:shade val="50000"/>
              </a:schemeClr>
            </a:solidFill>
            <a:prstDash val="solid"/>
            <a:round/>
            <a:headEnd type="none" w="med" len="med"/>
            <a:tailEnd type="arrow"/>
          </a:ln>
          <a:effectLst/>
        </p:spPr>
      </p:cxnSp>
      <p:cxnSp>
        <p:nvCxnSpPr>
          <p:cNvPr id="28" name="Curved Connector 27"/>
          <p:cNvCxnSpPr>
            <a:endCxn id="36" idx="0"/>
          </p:cNvCxnSpPr>
          <p:nvPr/>
        </p:nvCxnSpPr>
        <p:spPr bwMode="auto">
          <a:xfrm rot="16200000" flipH="1">
            <a:off x="6883922" y="2867870"/>
            <a:ext cx="1282884" cy="1177924"/>
          </a:xfrm>
          <a:prstGeom prst="curvedConnector3">
            <a:avLst>
              <a:gd name="adj1" fmla="val 50000"/>
            </a:avLst>
          </a:prstGeom>
          <a:noFill/>
          <a:ln w="9525" cap="flat" cmpd="sng" algn="ctr">
            <a:solidFill>
              <a:schemeClr val="accent1">
                <a:shade val="50000"/>
              </a:schemeClr>
            </a:solidFill>
            <a:prstDash val="solid"/>
            <a:round/>
            <a:headEnd type="none" w="med" len="med"/>
            <a:tailEnd type="arrow"/>
          </a:ln>
          <a:effectLst/>
        </p:spPr>
      </p:cxnSp>
      <p:pic>
        <p:nvPicPr>
          <p:cNvPr id="1030" name="Picture 6"/>
          <p:cNvPicPr>
            <a:picLocks noChangeAspect="1" noChangeArrowheads="1"/>
          </p:cNvPicPr>
          <p:nvPr/>
        </p:nvPicPr>
        <p:blipFill>
          <a:blip r:embed="rId2" cstate="print"/>
          <a:srcRect/>
          <a:stretch>
            <a:fillRect/>
          </a:stretch>
        </p:blipFill>
        <p:spPr bwMode="auto">
          <a:xfrm>
            <a:off x="1457826" y="1490914"/>
            <a:ext cx="6324600" cy="1638300"/>
          </a:xfrm>
          <a:prstGeom prst="rect">
            <a:avLst/>
          </a:prstGeom>
          <a:noFill/>
          <a:ln w="9525">
            <a:noFill/>
            <a:miter lim="800000"/>
            <a:headEnd/>
            <a:tailEnd/>
          </a:ln>
        </p:spPr>
      </p:pic>
      <p:sp>
        <p:nvSpPr>
          <p:cNvPr id="33" name="Rectangle 32"/>
          <p:cNvSpPr/>
          <p:nvPr/>
        </p:nvSpPr>
        <p:spPr bwMode="auto">
          <a:xfrm>
            <a:off x="1467854" y="2334127"/>
            <a:ext cx="1540042" cy="372979"/>
          </a:xfrm>
          <a:prstGeom prst="rect">
            <a:avLst/>
          </a:prstGeom>
          <a:noFill/>
          <a:ln w="31750" cap="flat" cmpd="sng" algn="ctr">
            <a:solidFill>
              <a:schemeClr val="accent1">
                <a:shade val="5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31" name="Picture 7"/>
          <p:cNvPicPr>
            <a:picLocks noChangeAspect="1" noChangeArrowheads="1"/>
          </p:cNvPicPr>
          <p:nvPr/>
        </p:nvPicPr>
        <p:blipFill>
          <a:blip r:embed="rId3" cstate="print"/>
          <a:srcRect/>
          <a:stretch>
            <a:fillRect/>
          </a:stretch>
        </p:blipFill>
        <p:spPr bwMode="auto">
          <a:xfrm>
            <a:off x="1443289" y="1497138"/>
            <a:ext cx="6305550" cy="1457325"/>
          </a:xfrm>
          <a:prstGeom prst="rect">
            <a:avLst/>
          </a:prstGeom>
          <a:noFill/>
          <a:ln w="9525">
            <a:noFill/>
            <a:miter lim="800000"/>
            <a:headEnd/>
            <a:tailEnd/>
          </a:ln>
        </p:spPr>
      </p:pic>
      <p:sp>
        <p:nvSpPr>
          <p:cNvPr id="35" name="Rectangle 34"/>
          <p:cNvSpPr/>
          <p:nvPr/>
        </p:nvSpPr>
        <p:spPr bwMode="auto">
          <a:xfrm>
            <a:off x="3007895" y="2310063"/>
            <a:ext cx="1540042" cy="372979"/>
          </a:xfrm>
          <a:prstGeom prst="rect">
            <a:avLst/>
          </a:prstGeom>
          <a:noFill/>
          <a:ln w="31750" cap="flat" cmpd="sng" algn="ctr">
            <a:solidFill>
              <a:schemeClr val="accent1">
                <a:shade val="5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32" name="Picture 8"/>
          <p:cNvPicPr>
            <a:picLocks noChangeAspect="1" noChangeArrowheads="1"/>
          </p:cNvPicPr>
          <p:nvPr/>
        </p:nvPicPr>
        <p:blipFill>
          <a:blip r:embed="rId4" cstate="print"/>
          <a:srcRect/>
          <a:stretch>
            <a:fillRect/>
          </a:stretch>
        </p:blipFill>
        <p:spPr bwMode="auto">
          <a:xfrm>
            <a:off x="1433764" y="1499645"/>
            <a:ext cx="6324600" cy="1476375"/>
          </a:xfrm>
          <a:prstGeom prst="rect">
            <a:avLst/>
          </a:prstGeom>
          <a:noFill/>
          <a:ln w="9525">
            <a:noFill/>
            <a:miter lim="800000"/>
            <a:headEnd/>
            <a:tailEnd/>
          </a:ln>
        </p:spPr>
      </p:pic>
      <p:sp>
        <p:nvSpPr>
          <p:cNvPr id="40" name="Rectangle 39"/>
          <p:cNvSpPr/>
          <p:nvPr/>
        </p:nvSpPr>
        <p:spPr bwMode="auto">
          <a:xfrm>
            <a:off x="4616167" y="2306047"/>
            <a:ext cx="1540042" cy="372979"/>
          </a:xfrm>
          <a:prstGeom prst="rect">
            <a:avLst/>
          </a:prstGeom>
          <a:noFill/>
          <a:ln w="31750" cap="flat" cmpd="sng" algn="ctr">
            <a:solidFill>
              <a:schemeClr val="accent1">
                <a:shade val="5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pic>
        <p:nvPicPr>
          <p:cNvPr id="1033" name="Picture 9"/>
          <p:cNvPicPr>
            <a:picLocks noChangeAspect="1" noChangeArrowheads="1"/>
          </p:cNvPicPr>
          <p:nvPr/>
        </p:nvPicPr>
        <p:blipFill>
          <a:blip r:embed="rId5" cstate="print"/>
          <a:srcRect/>
          <a:stretch>
            <a:fillRect/>
          </a:stretch>
        </p:blipFill>
        <p:spPr bwMode="auto">
          <a:xfrm>
            <a:off x="1424239" y="1499645"/>
            <a:ext cx="6343650" cy="1476375"/>
          </a:xfrm>
          <a:prstGeom prst="rect">
            <a:avLst/>
          </a:prstGeom>
          <a:noFill/>
          <a:ln w="9525">
            <a:noFill/>
            <a:miter lim="800000"/>
            <a:headEnd/>
            <a:tailEnd/>
          </a:ln>
        </p:spPr>
      </p:pic>
      <p:sp>
        <p:nvSpPr>
          <p:cNvPr id="42" name="Rectangle 41"/>
          <p:cNvSpPr/>
          <p:nvPr/>
        </p:nvSpPr>
        <p:spPr bwMode="auto">
          <a:xfrm>
            <a:off x="6116104" y="2302036"/>
            <a:ext cx="1540042" cy="372979"/>
          </a:xfrm>
          <a:prstGeom prst="rect">
            <a:avLst/>
          </a:prstGeom>
          <a:noFill/>
          <a:ln w="31750" cap="flat" cmpd="sng" algn="ctr">
            <a:solidFill>
              <a:schemeClr val="accent1">
                <a:shade val="5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grpSp>
        <p:nvGrpSpPr>
          <p:cNvPr id="22" name="Group 21"/>
          <p:cNvGrpSpPr/>
          <p:nvPr/>
        </p:nvGrpSpPr>
        <p:grpSpPr>
          <a:xfrm>
            <a:off x="4795" y="4049856"/>
            <a:ext cx="2295133" cy="2185688"/>
            <a:chOff x="348915" y="4259179"/>
            <a:chExt cx="2295133" cy="2185688"/>
          </a:xfrm>
        </p:grpSpPr>
        <p:sp>
          <p:nvSpPr>
            <p:cNvPr id="9" name="Rectangle 8"/>
            <p:cNvSpPr/>
            <p:nvPr/>
          </p:nvSpPr>
          <p:spPr bwMode="auto">
            <a:xfrm>
              <a:off x="348915" y="4259179"/>
              <a:ext cx="2295133" cy="2185688"/>
            </a:xfrm>
            <a:prstGeom prst="rect">
              <a:avLst/>
            </a:prstGeom>
            <a:noFill/>
            <a:ln w="28575" cap="flat" cmpd="sng" algn="ctr">
              <a:solidFill>
                <a:schemeClr val="accent1">
                  <a:shade val="5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endParaRPr lang="en-US" sz="1600" dirty="0" smtClean="0"/>
            </a:p>
          </p:txBody>
        </p:sp>
        <p:sp>
          <p:nvSpPr>
            <p:cNvPr id="20" name="TextBox 19"/>
            <p:cNvSpPr txBox="1"/>
            <p:nvPr/>
          </p:nvSpPr>
          <p:spPr>
            <a:xfrm>
              <a:off x="407622" y="4318611"/>
              <a:ext cx="2159307" cy="1785104"/>
            </a:xfrm>
            <a:prstGeom prst="rect">
              <a:avLst/>
            </a:prstGeom>
            <a:noFill/>
          </p:spPr>
          <p:txBody>
            <a:bodyPr wrap="square" rtlCol="0">
              <a:spAutoFit/>
            </a:bodyPr>
            <a:lstStyle/>
            <a:p>
              <a:pPr>
                <a:spcBef>
                  <a:spcPct val="50000"/>
                </a:spcBef>
              </a:pPr>
              <a:r>
                <a:rPr lang="cs-CZ" sz="2000" b="1" dirty="0" smtClean="0"/>
                <a:t>Všetky referencie v ENW</a:t>
              </a:r>
            </a:p>
            <a:p>
              <a:pPr>
                <a:spcBef>
                  <a:spcPct val="50000"/>
                </a:spcBef>
              </a:pPr>
              <a:r>
                <a:rPr lang="cs-CZ" sz="2000" dirty="0" smtClean="0"/>
                <a:t>Organizácia do skupín</a:t>
              </a:r>
              <a:endParaRPr lang="en-US" sz="2000" dirty="0" smtClean="0"/>
            </a:p>
          </p:txBody>
        </p:sp>
      </p:grpSp>
      <p:grpSp>
        <p:nvGrpSpPr>
          <p:cNvPr id="31" name="Group 30"/>
          <p:cNvGrpSpPr/>
          <p:nvPr/>
        </p:nvGrpSpPr>
        <p:grpSpPr>
          <a:xfrm>
            <a:off x="2310614" y="4054207"/>
            <a:ext cx="2549489" cy="2742239"/>
            <a:chOff x="2771659" y="4054207"/>
            <a:chExt cx="2549489" cy="2742239"/>
          </a:xfrm>
        </p:grpSpPr>
        <p:sp>
          <p:nvSpPr>
            <p:cNvPr id="11" name="Rectangle 10"/>
            <p:cNvSpPr/>
            <p:nvPr/>
          </p:nvSpPr>
          <p:spPr bwMode="auto">
            <a:xfrm>
              <a:off x="2771659" y="4054207"/>
              <a:ext cx="2472369" cy="2661225"/>
            </a:xfrm>
            <a:prstGeom prst="rect">
              <a:avLst/>
            </a:prstGeom>
            <a:noFill/>
            <a:ln w="28575" cap="flat" cmpd="sng" algn="ctr">
              <a:solidFill>
                <a:schemeClr val="accent1">
                  <a:shade val="5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r>
                <a:rPr lang="cs-CZ" sz="1600" dirty="0" smtClean="0"/>
                <a:t>  </a:t>
              </a:r>
              <a:endParaRPr lang="sk-SK" sz="1400" dirty="0" smtClean="0"/>
            </a:p>
          </p:txBody>
        </p:sp>
        <p:sp>
          <p:nvSpPr>
            <p:cNvPr id="26" name="TextBox 25"/>
            <p:cNvSpPr txBox="1"/>
            <p:nvPr/>
          </p:nvSpPr>
          <p:spPr>
            <a:xfrm>
              <a:off x="2831336" y="4088012"/>
              <a:ext cx="2489812" cy="2708434"/>
            </a:xfrm>
            <a:prstGeom prst="rect">
              <a:avLst/>
            </a:prstGeom>
            <a:noFill/>
          </p:spPr>
          <p:txBody>
            <a:bodyPr wrap="square" rtlCol="0">
              <a:spAutoFit/>
            </a:bodyPr>
            <a:lstStyle/>
            <a:p>
              <a:pPr>
                <a:spcBef>
                  <a:spcPct val="50000"/>
                </a:spcBef>
              </a:pPr>
              <a:r>
                <a:rPr lang="cs-CZ" sz="2000" b="1" dirty="0" smtClean="0"/>
                <a:t>Zber referencii   r</a:t>
              </a:r>
              <a:r>
                <a:rPr lang="sk-SK" sz="2000" b="1" dirty="0" smtClean="0"/>
                <a:t>ôznymi spôsobmi</a:t>
              </a:r>
              <a:r>
                <a:rPr lang="sk-SK" sz="2000" dirty="0" smtClean="0"/>
                <a:t>:</a:t>
              </a:r>
            </a:p>
            <a:p>
              <a:pPr>
                <a:spcBef>
                  <a:spcPct val="50000"/>
                </a:spcBef>
                <a:buFont typeface="Arial" pitchFamily="34" charset="0"/>
                <a:buChar char="•"/>
              </a:pPr>
              <a:r>
                <a:rPr lang="sk-SK" sz="2000" dirty="0" smtClean="0"/>
                <a:t>   Online vyhľadávanie</a:t>
              </a:r>
            </a:p>
            <a:p>
              <a:pPr>
                <a:spcBef>
                  <a:spcPct val="50000"/>
                </a:spcBef>
                <a:buFont typeface="Arial" pitchFamily="34" charset="0"/>
                <a:buChar char="•"/>
              </a:pPr>
              <a:r>
                <a:rPr lang="sk-SK" sz="2000" dirty="0" smtClean="0"/>
                <a:t>   Manuálne  </a:t>
              </a:r>
            </a:p>
            <a:p>
              <a:pPr>
                <a:spcBef>
                  <a:spcPct val="50000"/>
                </a:spcBef>
                <a:buFont typeface="Arial" pitchFamily="34" charset="0"/>
                <a:buChar char="•"/>
              </a:pPr>
              <a:r>
                <a:rPr lang="sk-SK" sz="2000" dirty="0" smtClean="0"/>
                <a:t>   Import</a:t>
              </a:r>
              <a:endParaRPr lang="en-US" dirty="0"/>
            </a:p>
          </p:txBody>
        </p:sp>
      </p:grpSp>
      <p:grpSp>
        <p:nvGrpSpPr>
          <p:cNvPr id="34" name="Group 33"/>
          <p:cNvGrpSpPr/>
          <p:nvPr/>
        </p:nvGrpSpPr>
        <p:grpSpPr>
          <a:xfrm>
            <a:off x="4777913" y="4049811"/>
            <a:ext cx="2298948" cy="2420616"/>
            <a:chOff x="4994217" y="4049811"/>
            <a:chExt cx="2298948" cy="2420616"/>
          </a:xfrm>
        </p:grpSpPr>
        <p:sp>
          <p:nvSpPr>
            <p:cNvPr id="23" name="Rectangle 22"/>
            <p:cNvSpPr/>
            <p:nvPr/>
          </p:nvSpPr>
          <p:spPr bwMode="auto">
            <a:xfrm>
              <a:off x="4994217" y="4049811"/>
              <a:ext cx="2287932" cy="2169695"/>
            </a:xfrm>
            <a:prstGeom prst="rect">
              <a:avLst/>
            </a:prstGeom>
            <a:noFill/>
            <a:ln w="28575" cap="flat" cmpd="sng" algn="ctr">
              <a:solidFill>
                <a:schemeClr val="accent1">
                  <a:shade val="5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r>
                <a:rPr lang="cs-CZ" sz="1600" dirty="0" smtClean="0"/>
                <a:t>  </a:t>
              </a:r>
              <a:endParaRPr lang="sk-SK" sz="1400" dirty="0" smtClean="0"/>
            </a:p>
          </p:txBody>
        </p:sp>
        <p:sp>
          <p:nvSpPr>
            <p:cNvPr id="32" name="TextBox 31"/>
            <p:cNvSpPr txBox="1"/>
            <p:nvPr/>
          </p:nvSpPr>
          <p:spPr>
            <a:xfrm>
              <a:off x="5056742" y="4131325"/>
              <a:ext cx="2236423" cy="2339102"/>
            </a:xfrm>
            <a:prstGeom prst="rect">
              <a:avLst/>
            </a:prstGeom>
            <a:noFill/>
          </p:spPr>
          <p:txBody>
            <a:bodyPr wrap="square" rtlCol="0">
              <a:spAutoFit/>
            </a:bodyPr>
            <a:lstStyle/>
            <a:p>
              <a:pPr>
                <a:spcBef>
                  <a:spcPct val="50000"/>
                </a:spcBef>
              </a:pPr>
              <a:r>
                <a:rPr lang="en-GB" sz="2000" b="1" dirty="0" err="1" smtClean="0"/>
                <a:t>Orga</a:t>
              </a:r>
              <a:r>
                <a:rPr lang="hu-HU" sz="2000" b="1" dirty="0" smtClean="0"/>
                <a:t>niz</a:t>
              </a:r>
              <a:r>
                <a:rPr lang="sk-SK" sz="2000" b="1" dirty="0" smtClean="0"/>
                <a:t>ácia:</a:t>
              </a:r>
            </a:p>
            <a:p>
              <a:pPr>
                <a:spcBef>
                  <a:spcPct val="50000"/>
                </a:spcBef>
              </a:pPr>
              <a:r>
                <a:rPr lang="sk-SK" sz="2000" dirty="0" smtClean="0"/>
                <a:t>Zdielanie skupín</a:t>
              </a:r>
            </a:p>
            <a:p>
              <a:pPr>
                <a:spcBef>
                  <a:spcPct val="50000"/>
                </a:spcBef>
              </a:pPr>
              <a:r>
                <a:rPr lang="sk-SK" sz="2000" dirty="0" smtClean="0"/>
                <a:t>Zmazanie skupín</a:t>
              </a:r>
            </a:p>
            <a:p>
              <a:pPr>
                <a:spcBef>
                  <a:spcPct val="50000"/>
                </a:spcBef>
              </a:pPr>
              <a:r>
                <a:rPr lang="sk-SK" sz="2000" dirty="0" smtClean="0"/>
                <a:t>Duplikáty</a:t>
              </a:r>
            </a:p>
            <a:p>
              <a:pPr>
                <a:spcBef>
                  <a:spcPct val="50000"/>
                </a:spcBef>
              </a:pPr>
              <a:endParaRPr lang="en-US" dirty="0"/>
            </a:p>
          </p:txBody>
        </p:sp>
      </p:grpSp>
      <p:grpSp>
        <p:nvGrpSpPr>
          <p:cNvPr id="37" name="Group 36"/>
          <p:cNvGrpSpPr/>
          <p:nvPr/>
        </p:nvGrpSpPr>
        <p:grpSpPr>
          <a:xfrm>
            <a:off x="7072972" y="4058845"/>
            <a:ext cx="2071027" cy="2292794"/>
            <a:chOff x="7072973" y="4080879"/>
            <a:chExt cx="1927808" cy="2292794"/>
          </a:xfrm>
        </p:grpSpPr>
        <p:sp>
          <p:nvSpPr>
            <p:cNvPr id="27" name="Rectangle 26"/>
            <p:cNvSpPr/>
            <p:nvPr/>
          </p:nvSpPr>
          <p:spPr bwMode="auto">
            <a:xfrm>
              <a:off x="7072973" y="4080879"/>
              <a:ext cx="1927807" cy="2292794"/>
            </a:xfrm>
            <a:prstGeom prst="rect">
              <a:avLst/>
            </a:prstGeom>
            <a:noFill/>
            <a:ln w="28575" cap="flat" cmpd="sng" algn="ctr">
              <a:solidFill>
                <a:schemeClr val="accent1">
                  <a:shade val="50000"/>
                </a:schemeClr>
              </a:solidFill>
              <a:prstDash val="solid"/>
              <a:round/>
              <a:headEnd type="none" w="med" len="med"/>
              <a:tailEnd type="none" w="med" len="med"/>
            </a:ln>
            <a:effectLst/>
          </p:spPr>
          <p:txBody>
            <a:bodyPr vert="horz" wrap="square" lIns="0" tIns="0" rIns="182880" bIns="0" numCol="1" rtlCol="0" anchor="t" anchorCtr="0" compatLnSpc="1">
              <a:prstTxWarp prst="textNoShape">
                <a:avLst/>
              </a:prstTxWarp>
            </a:bodyPr>
            <a:lstStyle/>
            <a:p>
              <a:pPr>
                <a:spcBef>
                  <a:spcPct val="50000"/>
                </a:spcBef>
              </a:pPr>
              <a:r>
                <a:rPr lang="sk-SK" sz="1600" dirty="0" smtClean="0"/>
                <a:t> </a:t>
              </a:r>
              <a:r>
                <a:rPr lang="sk-SK" sz="1400" dirty="0" smtClean="0"/>
                <a:t>   </a:t>
              </a:r>
            </a:p>
          </p:txBody>
        </p:sp>
        <p:sp>
          <p:nvSpPr>
            <p:cNvPr id="36" name="TextBox 35"/>
            <p:cNvSpPr txBox="1"/>
            <p:nvPr/>
          </p:nvSpPr>
          <p:spPr>
            <a:xfrm>
              <a:off x="7083845" y="4120308"/>
              <a:ext cx="1916936" cy="2246769"/>
            </a:xfrm>
            <a:prstGeom prst="rect">
              <a:avLst/>
            </a:prstGeom>
            <a:noFill/>
          </p:spPr>
          <p:txBody>
            <a:bodyPr wrap="square" rtlCol="0">
              <a:spAutoFit/>
            </a:bodyPr>
            <a:lstStyle/>
            <a:p>
              <a:r>
                <a:rPr lang="sk-SK" sz="2000" b="1" dirty="0" smtClean="0"/>
                <a:t>Formátovanie:</a:t>
              </a:r>
            </a:p>
            <a:p>
              <a:r>
                <a:rPr lang="sk-SK" sz="2000" dirty="0" smtClean="0"/>
                <a:t>Vytvorenie bibliografie</a:t>
              </a:r>
              <a:endParaRPr lang="en-GB" sz="2000" dirty="0" smtClean="0"/>
            </a:p>
            <a:p>
              <a:endParaRPr lang="sk-SK" sz="2000" dirty="0" smtClean="0"/>
            </a:p>
            <a:p>
              <a:r>
                <a:rPr lang="sk-SK" sz="2000" dirty="0" smtClean="0"/>
                <a:t>CWYW</a:t>
              </a:r>
              <a:endParaRPr lang="en-GB" sz="2000" dirty="0" smtClean="0"/>
            </a:p>
            <a:p>
              <a:endParaRPr lang="sk-SK" sz="2000" dirty="0" smtClean="0"/>
            </a:p>
            <a:p>
              <a:r>
                <a:rPr lang="sk-SK" sz="2000" dirty="0" smtClean="0"/>
                <a:t>Export</a:t>
              </a:r>
              <a:endParaRPr lang="en-US" sz="2000" dirty="0" smtClean="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blinds(horizontal)">
                                      <p:cBhvr>
                                        <p:cTn id="10" dur="500"/>
                                        <p:tgtEl>
                                          <p:spTgt spid="33"/>
                                        </p:tgtEl>
                                      </p:cBhvr>
                                    </p:animEffect>
                                  </p:childTnLst>
                                </p:cTn>
                              </p:par>
                              <p:par>
                                <p:cTn id="11" presetID="3"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blinds(horizontal)">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nodeType="clickEffect">
                                  <p:stCondLst>
                                    <p:cond delay="0"/>
                                  </p:stCondLst>
                                  <p:childTnLst>
                                    <p:animEffect transition="out" filter="blinds(horizontal)">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par>
                                <p:cTn id="19" presetID="3" presetClass="exit" presetSubtype="10" fill="hold" nodeType="withEffect">
                                  <p:stCondLst>
                                    <p:cond delay="0"/>
                                  </p:stCondLst>
                                  <p:childTnLst>
                                    <p:animEffect transition="out" filter="blinds(horizontal)">
                                      <p:cBhvr>
                                        <p:cTn id="20" dur="500"/>
                                        <p:tgtEl>
                                          <p:spTgt spid="22"/>
                                        </p:tgtEl>
                                      </p:cBhvr>
                                    </p:animEffect>
                                    <p:set>
                                      <p:cBhvr>
                                        <p:cTn id="21" dur="1" fill="hold">
                                          <p:stCondLst>
                                            <p:cond delay="499"/>
                                          </p:stCondLst>
                                        </p:cTn>
                                        <p:tgtEl>
                                          <p:spTgt spid="22"/>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1031"/>
                                        </p:tgtEl>
                                        <p:attrNameLst>
                                          <p:attrName>style.visibility</p:attrName>
                                        </p:attrNameLst>
                                      </p:cBhvr>
                                      <p:to>
                                        <p:strVal val="visible"/>
                                      </p:to>
                                    </p:set>
                                  </p:childTnLst>
                                </p:cTn>
                              </p:par>
                              <p:par>
                                <p:cTn id="24" presetID="3" presetClass="entr" presetSubtype="1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linds(horizontal)">
                                      <p:cBhvr>
                                        <p:cTn id="26" dur="500"/>
                                        <p:tgtEl>
                                          <p:spTgt spid="21"/>
                                        </p:tgtEl>
                                      </p:cBhvr>
                                    </p:animEffect>
                                  </p:childTnLst>
                                </p:cTn>
                              </p:par>
                              <p:par>
                                <p:cTn id="27" presetID="3" presetClass="entr" presetSubtype="10" fill="hold" grpId="1"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linds(horizontal)">
                                      <p:cBhvr>
                                        <p:cTn id="29" dur="500"/>
                                        <p:tgtEl>
                                          <p:spTgt spid="35"/>
                                        </p:tgtEl>
                                      </p:cBhvr>
                                    </p:animEffect>
                                  </p:childTnLst>
                                </p:cTn>
                              </p:par>
                              <p:par>
                                <p:cTn id="30" presetID="3" presetClass="entr" presetSubtype="1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linds(horizont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nodeType="clickEffect">
                                  <p:stCondLst>
                                    <p:cond delay="0"/>
                                  </p:stCondLst>
                                  <p:childTnLst>
                                    <p:animEffect transition="out" filter="blinds(horizontal)">
                                      <p:cBhvr>
                                        <p:cTn id="36" dur="500"/>
                                        <p:tgtEl>
                                          <p:spTgt spid="21"/>
                                        </p:tgtEl>
                                      </p:cBhvr>
                                    </p:animEffect>
                                    <p:set>
                                      <p:cBhvr>
                                        <p:cTn id="37" dur="1" fill="hold">
                                          <p:stCondLst>
                                            <p:cond delay="499"/>
                                          </p:stCondLst>
                                        </p:cTn>
                                        <p:tgtEl>
                                          <p:spTgt spid="21"/>
                                        </p:tgtEl>
                                        <p:attrNameLst>
                                          <p:attrName>style.visibility</p:attrName>
                                        </p:attrNameLst>
                                      </p:cBhvr>
                                      <p:to>
                                        <p:strVal val="hidden"/>
                                      </p:to>
                                    </p:set>
                                  </p:childTnLst>
                                </p:cTn>
                              </p:par>
                              <p:par>
                                <p:cTn id="38" presetID="3" presetClass="exit" presetSubtype="10" fill="hold" nodeType="withEffect">
                                  <p:stCondLst>
                                    <p:cond delay="0"/>
                                  </p:stCondLst>
                                  <p:childTnLst>
                                    <p:animEffect transition="out" filter="blinds(horizontal)">
                                      <p:cBhvr>
                                        <p:cTn id="39" dur="500"/>
                                        <p:tgtEl>
                                          <p:spTgt spid="31"/>
                                        </p:tgtEl>
                                      </p:cBhvr>
                                    </p:animEffect>
                                    <p:set>
                                      <p:cBhvr>
                                        <p:cTn id="40" dur="1" fill="hold">
                                          <p:stCondLst>
                                            <p:cond delay="499"/>
                                          </p:stCondLst>
                                        </p:cTn>
                                        <p:tgtEl>
                                          <p:spTgt spid="31"/>
                                        </p:tgtEl>
                                        <p:attrNameLst>
                                          <p:attrName>style.visibility</p:attrName>
                                        </p:attrNameLst>
                                      </p:cBhvr>
                                      <p:to>
                                        <p:strVal val="hidden"/>
                                      </p:to>
                                    </p:set>
                                  </p:childTnLst>
                                </p:cTn>
                              </p:par>
                              <p:par>
                                <p:cTn id="41" presetID="3" presetClass="entr" presetSubtype="1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linds(horizontal)">
                                      <p:cBhvr>
                                        <p:cTn id="43" dur="500"/>
                                        <p:tgtEl>
                                          <p:spTgt spid="24"/>
                                        </p:tgtEl>
                                      </p:cBhvr>
                                    </p:animEffect>
                                  </p:childTnLst>
                                </p:cTn>
                              </p:par>
                              <p:par>
                                <p:cTn id="44" presetID="1" presetClass="entr" presetSubtype="0" fill="hold" nodeType="withEffect">
                                  <p:stCondLst>
                                    <p:cond delay="0"/>
                                  </p:stCondLst>
                                  <p:childTnLst>
                                    <p:set>
                                      <p:cBhvr>
                                        <p:cTn id="45" dur="1" fill="hold">
                                          <p:stCondLst>
                                            <p:cond delay="0"/>
                                          </p:stCondLst>
                                        </p:cTn>
                                        <p:tgtEl>
                                          <p:spTgt spid="1032"/>
                                        </p:tgtEl>
                                        <p:attrNameLst>
                                          <p:attrName>style.visibility</p:attrName>
                                        </p:attrNameLst>
                                      </p:cBhvr>
                                      <p:to>
                                        <p:strVal val="visible"/>
                                      </p:to>
                                    </p:set>
                                  </p:childTnLst>
                                </p:cTn>
                              </p:par>
                              <p:par>
                                <p:cTn id="46" presetID="3" presetClass="entr" presetSubtype="1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blinds(horizontal)">
                                      <p:cBhvr>
                                        <p:cTn id="48" dur="500"/>
                                        <p:tgtEl>
                                          <p:spTgt spid="34"/>
                                        </p:tgtEl>
                                      </p:cBhvr>
                                    </p:animEffect>
                                  </p:childTnLst>
                                </p:cTn>
                              </p:par>
                              <p:par>
                                <p:cTn id="49" presetID="3" presetClass="entr" presetSubtype="10" fill="hold" grpId="1"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blinds(horizontal)">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xit" presetSubtype="10" fill="hold" nodeType="clickEffect">
                                  <p:stCondLst>
                                    <p:cond delay="0"/>
                                  </p:stCondLst>
                                  <p:childTnLst>
                                    <p:animEffect transition="out" filter="blinds(horizontal)">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3" presetClass="exit" presetSubtype="10" fill="hold" nodeType="withEffect">
                                  <p:stCondLst>
                                    <p:cond delay="0"/>
                                  </p:stCondLst>
                                  <p:childTnLst>
                                    <p:animEffect transition="out" filter="blinds(horizontal)">
                                      <p:cBhvr>
                                        <p:cTn id="58" dur="500"/>
                                        <p:tgtEl>
                                          <p:spTgt spid="34"/>
                                        </p:tgtEl>
                                      </p:cBhvr>
                                    </p:animEffect>
                                    <p:set>
                                      <p:cBhvr>
                                        <p:cTn id="59" dur="1" fill="hold">
                                          <p:stCondLst>
                                            <p:cond delay="499"/>
                                          </p:stCondLst>
                                        </p:cTn>
                                        <p:tgtEl>
                                          <p:spTgt spid="34"/>
                                        </p:tgtEl>
                                        <p:attrNameLst>
                                          <p:attrName>style.visibility</p:attrName>
                                        </p:attrNameLst>
                                      </p:cBhvr>
                                      <p:to>
                                        <p:strVal val="hidden"/>
                                      </p:to>
                                    </p:set>
                                  </p:childTnLst>
                                </p:cTn>
                              </p:par>
                              <p:par>
                                <p:cTn id="60" presetID="3" presetClass="entr" presetSubtype="10" fill="hold"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linds(horizontal)">
                                      <p:cBhvr>
                                        <p:cTn id="62" dur="500"/>
                                        <p:tgtEl>
                                          <p:spTgt spid="2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blinds(horizontal)">
                                      <p:cBhvr>
                                        <p:cTn id="65" dur="500"/>
                                        <p:tgtEl>
                                          <p:spTgt spid="42"/>
                                        </p:tgtEl>
                                      </p:cBhvr>
                                    </p:animEffect>
                                  </p:childTnLst>
                                </p:cTn>
                              </p:par>
                              <p:par>
                                <p:cTn id="66" presetID="1" presetClass="entr" presetSubtype="0" fill="hold" nodeType="withEffect">
                                  <p:stCondLst>
                                    <p:cond delay="0"/>
                                  </p:stCondLst>
                                  <p:childTnLst>
                                    <p:set>
                                      <p:cBhvr>
                                        <p:cTn id="67" dur="1" fill="hold">
                                          <p:stCondLst>
                                            <p:cond delay="0"/>
                                          </p:stCondLst>
                                        </p:cTn>
                                        <p:tgtEl>
                                          <p:spTgt spid="1033"/>
                                        </p:tgtEl>
                                        <p:attrNameLst>
                                          <p:attrName>style.visibility</p:attrName>
                                        </p:attrNameLst>
                                      </p:cBhvr>
                                      <p:to>
                                        <p:strVal val="visible"/>
                                      </p:to>
                                    </p:set>
                                  </p:childTnLst>
                                </p:cTn>
                              </p:par>
                              <p:par>
                                <p:cTn id="68" presetID="3" presetClass="entr" presetSubtype="10" fill="hold" nodeType="with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blinds(horizontal)">
                                      <p:cBhvr>
                                        <p:cTn id="7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1" animBg="1"/>
      <p:bldP spid="40" grpId="1"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sk-SK" dirty="0" smtClean="0"/>
              <a:t>Pridávanie referencii do </a:t>
            </a:r>
            <a:r>
              <a:rPr lang="en-US" dirty="0" err="1" smtClean="0"/>
              <a:t>EndNote</a:t>
            </a:r>
            <a:r>
              <a:rPr lang="en-US" dirty="0" smtClean="0"/>
              <a:t> Web</a:t>
            </a:r>
          </a:p>
        </p:txBody>
      </p:sp>
      <p:sp>
        <p:nvSpPr>
          <p:cNvPr id="20483" name="Content Placeholder 2"/>
          <p:cNvSpPr>
            <a:spLocks noGrp="1"/>
          </p:cNvSpPr>
          <p:nvPr>
            <p:ph idx="1"/>
          </p:nvPr>
        </p:nvSpPr>
        <p:spPr/>
        <p:txBody>
          <a:bodyPr/>
          <a:lstStyle/>
          <a:p>
            <a:endParaRPr lang="en-US" sz="1200" dirty="0" smtClean="0"/>
          </a:p>
          <a:p>
            <a:r>
              <a:rPr lang="sk-SK" dirty="0" smtClean="0"/>
              <a:t>Priamy export z Web of Science</a:t>
            </a:r>
            <a:endParaRPr lang="en-US" dirty="0" smtClean="0"/>
          </a:p>
          <a:p>
            <a:r>
              <a:rPr lang="en-US" dirty="0" smtClean="0">
                <a:solidFill>
                  <a:srgbClr val="4B4B4B"/>
                </a:solidFill>
              </a:rPr>
              <a:t>Capture </a:t>
            </a:r>
            <a:r>
              <a:rPr lang="sk-SK" dirty="0" smtClean="0">
                <a:solidFill>
                  <a:srgbClr val="4B4B4B"/>
                </a:solidFill>
              </a:rPr>
              <a:t>tlačítko</a:t>
            </a:r>
            <a:endParaRPr lang="en-US" dirty="0" smtClean="0"/>
          </a:p>
          <a:p>
            <a:r>
              <a:rPr lang="en-US" dirty="0" smtClean="0"/>
              <a:t>Export/Import</a:t>
            </a:r>
            <a:r>
              <a:rPr lang="sk-SK" dirty="0" smtClean="0"/>
              <a:t> textového súboru</a:t>
            </a:r>
            <a:endParaRPr lang="en-US" dirty="0" smtClean="0"/>
          </a:p>
          <a:p>
            <a:r>
              <a:rPr lang="en-US" dirty="0" smtClean="0"/>
              <a:t>Online </a:t>
            </a:r>
            <a:r>
              <a:rPr lang="sk-SK" dirty="0" smtClean="0"/>
              <a:t>vyhľadávanie</a:t>
            </a:r>
            <a:endParaRPr lang="en-US" dirty="0" smtClean="0"/>
          </a:p>
          <a:p>
            <a:r>
              <a:rPr lang="en-US" dirty="0" smtClean="0"/>
              <a:t>M</a:t>
            </a:r>
            <a:r>
              <a:rPr lang="sk-SK" dirty="0" smtClean="0"/>
              <a:t>anuálne zadávanie</a:t>
            </a:r>
            <a:endParaRPr lang="en-US" dirty="0" smtClean="0"/>
          </a:p>
          <a:p>
            <a:endParaRPr lang="en-US" dirty="0" smtClean="0"/>
          </a:p>
          <a:p>
            <a:endParaRPr lang="en-US" dirty="0" smtClean="0"/>
          </a:p>
        </p:txBody>
      </p:sp>
      <p:sp>
        <p:nvSpPr>
          <p:cNvPr id="20484" name="Slide Number Placeholder 3"/>
          <p:cNvSpPr>
            <a:spLocks noGrp="1"/>
          </p:cNvSpPr>
          <p:nvPr>
            <p:ph type="sldNum" sz="quarter" idx="11"/>
          </p:nvPr>
        </p:nvSpPr>
        <p:spPr>
          <a:noFill/>
        </p:spPr>
        <p:txBody>
          <a:bodyPr/>
          <a:lstStyle/>
          <a:p>
            <a:fld id="{6B1D79B9-9E67-4B56-B45B-456CDEAAD20B}" type="slidenum">
              <a:rPr lang="en-US" smtClean="0"/>
              <a:pPr/>
              <a:t>7</a:t>
            </a:fld>
            <a:endParaRPr lang="en-US" smtClean="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Export z Web of Science</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0A199F12-EB3C-451A-8944-0084C919F400}" type="slidenum">
              <a:rPr lang="en-US" smtClean="0"/>
              <a:pPr>
                <a:defRPr/>
              </a:pPr>
              <a:t>8</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879285" y="1597752"/>
            <a:ext cx="7635451" cy="46881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dirty="0" smtClean="0"/>
              <a:t>Capture tlačítko</a:t>
            </a:r>
            <a:endParaRPr lang="en-US" dirty="0"/>
          </a:p>
        </p:txBody>
      </p:sp>
      <p:sp>
        <p:nvSpPr>
          <p:cNvPr id="3" name="Content Placeholder 2"/>
          <p:cNvSpPr>
            <a:spLocks noGrp="1"/>
          </p:cNvSpPr>
          <p:nvPr>
            <p:ph idx="1"/>
          </p:nvPr>
        </p:nvSpPr>
        <p:spPr/>
        <p:txBody>
          <a:bodyPr/>
          <a:lstStyle/>
          <a:p>
            <a:pPr>
              <a:buNone/>
            </a:pPr>
            <a:r>
              <a:rPr lang="sk-SK" dirty="0" smtClean="0"/>
              <a:t>1. Nainštalujte si CWYW plug-in pod Format/Cite While You Write</a:t>
            </a:r>
          </a:p>
          <a:p>
            <a:pPr>
              <a:buNone/>
            </a:pPr>
            <a:r>
              <a:rPr lang="sk-SK" dirty="0" smtClean="0"/>
              <a:t> 2. Internet explorer sa rozšíri o Capture tlačítko*</a:t>
            </a:r>
          </a:p>
          <a:p>
            <a:pPr>
              <a:buNone/>
            </a:pPr>
            <a:endParaRPr lang="sk-SK" dirty="0" smtClean="0"/>
          </a:p>
          <a:p>
            <a:pPr>
              <a:buNone/>
            </a:pPr>
            <a:endParaRPr lang="sk-SK" dirty="0" smtClean="0"/>
          </a:p>
          <a:p>
            <a:pPr>
              <a:buNone/>
            </a:pPr>
            <a:r>
              <a:rPr lang="sk-SK" dirty="0" smtClean="0"/>
              <a:t>3. Vyhľadávajte v online databázach a pomocou Capture si ušetrite čas</a:t>
            </a:r>
          </a:p>
          <a:p>
            <a:pPr>
              <a:buNone/>
            </a:pPr>
            <a:endParaRPr lang="sk-SK" dirty="0" smtClean="0"/>
          </a:p>
          <a:p>
            <a:pPr>
              <a:buNone/>
            </a:pPr>
            <a:r>
              <a:rPr lang="sk-SK" sz="1200" dirty="0" smtClean="0"/>
              <a:t>* Ak sa nezobrazí Capture tlačítko, kliknite na View/Toolbars a označte EndNote Web</a:t>
            </a:r>
            <a:endParaRPr lang="en-US" sz="1200" dirty="0"/>
          </a:p>
        </p:txBody>
      </p:sp>
      <p:sp>
        <p:nvSpPr>
          <p:cNvPr id="4" name="Slide Number Placeholder 3"/>
          <p:cNvSpPr>
            <a:spLocks noGrp="1"/>
          </p:cNvSpPr>
          <p:nvPr>
            <p:ph type="sldNum" sz="quarter" idx="11"/>
          </p:nvPr>
        </p:nvSpPr>
        <p:spPr/>
        <p:txBody>
          <a:bodyPr/>
          <a:lstStyle/>
          <a:p>
            <a:pPr>
              <a:defRPr/>
            </a:pPr>
            <a:fld id="{0A199F12-EB3C-451A-8944-0084C919F400}" type="slidenum">
              <a:rPr lang="en-US" smtClean="0"/>
              <a:pPr>
                <a:defRPr/>
              </a:pPr>
              <a:t>9</a:t>
            </a:fld>
            <a:endParaRPr lang="en-US"/>
          </a:p>
        </p:txBody>
      </p:sp>
      <p:pic>
        <p:nvPicPr>
          <p:cNvPr id="2051" name="Picture 3"/>
          <p:cNvPicPr>
            <a:picLocks noChangeAspect="1" noChangeArrowheads="1"/>
          </p:cNvPicPr>
          <p:nvPr/>
        </p:nvPicPr>
        <p:blipFill>
          <a:blip r:embed="rId2" cstate="print"/>
          <a:srcRect/>
          <a:stretch>
            <a:fillRect/>
          </a:stretch>
        </p:blipFill>
        <p:spPr bwMode="auto">
          <a:xfrm>
            <a:off x="2938770" y="3013280"/>
            <a:ext cx="2676525" cy="438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ST_tr_present_080326_v1">
  <a:themeElements>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fontScheme name="TEST_tr_present_080326_v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ST_tr_present_080326_v1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TEST_tr_present_080326_v1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TEST_tr_present_080326_v1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TEST_tr_present_080326_v1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4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4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4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4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4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4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4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Default Design">
  <a:themeElements>
    <a:clrScheme name="5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5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5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5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5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5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6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6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6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6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6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7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7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7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7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7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7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7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Default Design">
  <a:themeElements>
    <a:clrScheme name="8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8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8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8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8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8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8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Default Design">
  <a:themeElements>
    <a:clrScheme name="9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18288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9_Default Design 1">
        <a:dk1>
          <a:srgbClr val="4B4B4B"/>
        </a:dk1>
        <a:lt1>
          <a:srgbClr val="FFFFFF"/>
        </a:lt1>
        <a:dk2>
          <a:srgbClr val="FF8000"/>
        </a:dk2>
        <a:lt2>
          <a:srgbClr val="A0968C"/>
        </a:lt2>
        <a:accent1>
          <a:srgbClr val="005A84"/>
        </a:accent1>
        <a:accent2>
          <a:srgbClr val="6234A4"/>
        </a:accent2>
        <a:accent3>
          <a:srgbClr val="FFFFFF"/>
        </a:accent3>
        <a:accent4>
          <a:srgbClr val="3F3F3F"/>
        </a:accent4>
        <a:accent5>
          <a:srgbClr val="AAB5C2"/>
        </a:accent5>
        <a:accent6>
          <a:srgbClr val="582E94"/>
        </a:accent6>
        <a:hlink>
          <a:srgbClr val="828282"/>
        </a:hlink>
        <a:folHlink>
          <a:srgbClr val="BABABA"/>
        </a:folHlink>
      </a:clrScheme>
      <a:clrMap bg1="lt1" tx1="dk1" bg2="lt2" tx2="dk2" accent1="accent1" accent2="accent2" accent3="accent3" accent4="accent4" accent5="accent5" accent6="accent6" hlink="hlink" folHlink="folHlink"/>
    </a:extraClrScheme>
    <a:extraClrScheme>
      <a:clrScheme name="9_Default Design 2">
        <a:dk1>
          <a:srgbClr val="4B4B4B"/>
        </a:dk1>
        <a:lt1>
          <a:srgbClr val="FFFFFF"/>
        </a:lt1>
        <a:dk2>
          <a:srgbClr val="FF8000"/>
        </a:dk2>
        <a:lt2>
          <a:srgbClr val="BABABA"/>
        </a:lt2>
        <a:accent1>
          <a:srgbClr val="78A22F"/>
        </a:accent1>
        <a:accent2>
          <a:srgbClr val="FFB400"/>
        </a:accent2>
        <a:accent3>
          <a:srgbClr val="FFFFFF"/>
        </a:accent3>
        <a:accent4>
          <a:srgbClr val="3F3F3F"/>
        </a:accent4>
        <a:accent5>
          <a:srgbClr val="BECEAD"/>
        </a:accent5>
        <a:accent6>
          <a:srgbClr val="E7A300"/>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9_Default Design 3">
        <a:dk1>
          <a:srgbClr val="4B4B4B"/>
        </a:dk1>
        <a:lt1>
          <a:srgbClr val="FFFFFF"/>
        </a:lt1>
        <a:dk2>
          <a:srgbClr val="FF8000"/>
        </a:dk2>
        <a:lt2>
          <a:srgbClr val="BABABA"/>
        </a:lt2>
        <a:accent1>
          <a:srgbClr val="766C62"/>
        </a:accent1>
        <a:accent2>
          <a:srgbClr val="A0968C"/>
        </a:accent2>
        <a:accent3>
          <a:srgbClr val="FFFFFF"/>
        </a:accent3>
        <a:accent4>
          <a:srgbClr val="3F3F3F"/>
        </a:accent4>
        <a:accent5>
          <a:srgbClr val="BDBAB7"/>
        </a:accent5>
        <a:accent6>
          <a:srgbClr val="91877E"/>
        </a:accent6>
        <a:hlink>
          <a:srgbClr val="0083BF"/>
        </a:hlink>
        <a:folHlink>
          <a:srgbClr val="78A22F"/>
        </a:folHlink>
      </a:clrScheme>
      <a:clrMap bg1="lt1" tx1="dk1" bg2="lt2" tx2="dk2" accent1="accent1" accent2="accent2" accent3="accent3" accent4="accent4" accent5="accent5" accent6="accent6" hlink="hlink" folHlink="folHlink"/>
    </a:extraClrScheme>
    <a:extraClrScheme>
      <a:clrScheme name="9_Default Design 4">
        <a:dk1>
          <a:srgbClr val="4B4B4B"/>
        </a:dk1>
        <a:lt1>
          <a:srgbClr val="FFFFFF"/>
        </a:lt1>
        <a:dk2>
          <a:srgbClr val="FF8000"/>
        </a:dk2>
        <a:lt2>
          <a:srgbClr val="A0968C"/>
        </a:lt2>
        <a:accent1>
          <a:srgbClr val="FF8000"/>
        </a:accent1>
        <a:accent2>
          <a:srgbClr val="DC0A0A"/>
        </a:accent2>
        <a:accent3>
          <a:srgbClr val="FFFFFF"/>
        </a:accent3>
        <a:accent4>
          <a:srgbClr val="3F3F3F"/>
        </a:accent4>
        <a:accent5>
          <a:srgbClr val="FFC0AA"/>
        </a:accent5>
        <a:accent6>
          <a:srgbClr val="C70808"/>
        </a:accent6>
        <a:hlink>
          <a:srgbClr val="766C62"/>
        </a:hlink>
        <a:folHlink>
          <a:srgbClr val="A0968C"/>
        </a:folHlink>
      </a:clrScheme>
      <a:clrMap bg1="lt1" tx1="dk1" bg2="lt2" tx2="dk2" accent1="accent1" accent2="accent2" accent3="accent3" accent4="accent4" accent5="accent5" accent6="accent6" hlink="hlink" folHlink="folHlink"/>
    </a:extraClrScheme>
    <a:extraClrScheme>
      <a:clrScheme name="9_Default Design 5">
        <a:dk1>
          <a:srgbClr val="A0968C"/>
        </a:dk1>
        <a:lt1>
          <a:srgbClr val="FFFFFF"/>
        </a:lt1>
        <a:dk2>
          <a:srgbClr val="5F5F5F"/>
        </a:dk2>
        <a:lt2>
          <a:srgbClr val="FFFFFF"/>
        </a:lt2>
        <a:accent1>
          <a:srgbClr val="005A84"/>
        </a:accent1>
        <a:accent2>
          <a:srgbClr val="6234A4"/>
        </a:accent2>
        <a:accent3>
          <a:srgbClr val="B6B6B6"/>
        </a:accent3>
        <a:accent4>
          <a:srgbClr val="DADADA"/>
        </a:accent4>
        <a:accent5>
          <a:srgbClr val="AAB5C2"/>
        </a:accent5>
        <a:accent6>
          <a:srgbClr val="582E94"/>
        </a:accent6>
        <a:hlink>
          <a:srgbClr val="828282"/>
        </a:hlink>
        <a:folHlink>
          <a:srgbClr val="BABABA"/>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4099</TotalTime>
  <Words>984</Words>
  <Application>Microsoft Office PowerPoint</Application>
  <PresentationFormat>On-screen Show (4:3)</PresentationFormat>
  <Paragraphs>273</Paragraphs>
  <Slides>24</Slides>
  <Notes>7</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TEST_tr_present_080326_v1</vt:lpstr>
      <vt:lpstr>4_Default Design</vt:lpstr>
      <vt:lpstr>5_Default Design</vt:lpstr>
      <vt:lpstr>6_Default Design</vt:lpstr>
      <vt:lpstr>7_Default Design</vt:lpstr>
      <vt:lpstr>8_Default Design</vt:lpstr>
      <vt:lpstr>9_Default Design</vt:lpstr>
      <vt:lpstr>Vytvorenie bibliografie presne a rýchlo s EndNote Web</vt:lpstr>
      <vt:lpstr>Cyklus výskumu</vt:lpstr>
      <vt:lpstr>EndNote Web  -  webový referenčný manažer</vt:lpstr>
      <vt:lpstr>Ako na to?</vt:lpstr>
      <vt:lpstr>Registrácia </vt:lpstr>
      <vt:lpstr>EndNote Web</vt:lpstr>
      <vt:lpstr>Pridávanie referencii do EndNote Web</vt:lpstr>
      <vt:lpstr>Export z Web of Science</vt:lpstr>
      <vt:lpstr>Capture tlačítko</vt:lpstr>
      <vt:lpstr>Capture pracuje veľmi dobre s…</vt:lpstr>
      <vt:lpstr>Manuálne zadávanie referencii</vt:lpstr>
      <vt:lpstr>Skupiny</vt:lpstr>
      <vt:lpstr>Skupiny</vt:lpstr>
      <vt:lpstr>Zdielanie skupín</vt:lpstr>
      <vt:lpstr>Zdielanie skupín</vt:lpstr>
      <vt:lpstr>Citovanie referencii pomocou EndNote Web</vt:lpstr>
      <vt:lpstr>Cite While You Write vo Word</vt:lpstr>
      <vt:lpstr>Úprava citácii a štýly</vt:lpstr>
      <vt:lpstr>Užitočné vlastnosti</vt:lpstr>
      <vt:lpstr>Požiadavky na EndNote Web</vt:lpstr>
      <vt:lpstr>Kompatibilita s Word programami</vt:lpstr>
      <vt:lpstr>EndNote Web verzie</vt:lpstr>
      <vt:lpstr>EndNote Desktop vs. EndNote Web</vt:lpstr>
      <vt:lpstr>EndNote Web ďalšie vzdelávanie a podpora</vt:lpstr>
    </vt:vector>
  </TitlesOfParts>
  <Company>Thomson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THOMSON REUTERS  PRESENTATION TEMPLATE</dc:title>
  <dc:creator>Carol Reilly</dc:creator>
  <cp:lastModifiedBy>u0150930</cp:lastModifiedBy>
  <cp:revision>556</cp:revision>
  <dcterms:created xsi:type="dcterms:W3CDTF">2008-03-31T18:02:24Z</dcterms:created>
  <dcterms:modified xsi:type="dcterms:W3CDTF">2013-03-07T08:33:32Z</dcterms:modified>
</cp:coreProperties>
</file>